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gif" ContentType="image/gif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8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7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72" r:id="rId34"/>
    <p:sldId id="290" r:id="rId3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gr&#224;fics.od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gr&#224;fics.od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gr&#224;fics.od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gr&#224;fics.od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gr&#224;fics.od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gr&#224;fics.od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pere%20joan,%20marta,%20joana.od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pere%20joan,%20marta,%20joana.od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pere%20joan,%20marta,%20joana.od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pere%20joan,%20marta,%20joana.od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pere%20joan,%20marta,%20joana.od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gr&#224;fics.od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pere%20joan,%20marta,%20joana.od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pere%20joan,%20marta,%20joana.od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pere%20joan,%20marta,%20joana.od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pere%20joan,%20marta,%20joana.od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pere%20joan,%20marta,%20joana.od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pere%20joan,%20marta,%20joana.od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pere%20joan,%20marta,%20joana.od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pere%20joan,%20marta,%20joana.od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pere%20joan,%20marta,%20joana.od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gr&#224;fics.od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gr&#224;fics.od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gr&#224;fics.od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gr&#224;fics.od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gr&#224;fics.od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gr&#224;fics.od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CNN\CCNN\copia%20parcial%20de%20Julito\2&#186;%20ESO\TALLER%20DE%20MATEM&#192;TIQUES\gr&#224;fics.od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75"/>
      <c:rotY val="70"/>
      <c:perspective val="30"/>
    </c:view3D>
    <c:plotArea>
      <c:layout>
        <c:manualLayout>
          <c:layoutTarget val="inner"/>
          <c:xMode val="edge"/>
          <c:yMode val="edge"/>
          <c:x val="8.1790123456790109E-3"/>
          <c:y val="6.9907480314960635E-2"/>
          <c:w val="0.92932098765432114"/>
          <c:h val="0.88240748031496052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7.4634951881014919E-2"/>
                  <c:y val="7.7085156022163913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Hoja3!$B$4:$B$8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Hoja3!$C$4:$C$8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otX val="75"/>
      <c:rotY val="7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Hoja3!$B$49:$B$53</c:f>
              <c:strCache>
                <c:ptCount val="5"/>
                <c:pt idx="0">
                  <c:v>0 dies</c:v>
                </c:pt>
                <c:pt idx="1">
                  <c:v> -  de 5 dies</c:v>
                </c:pt>
                <c:pt idx="2">
                  <c:v> -  de 3 dies</c:v>
                </c:pt>
                <c:pt idx="3">
                  <c:v>cada dia</c:v>
                </c:pt>
                <c:pt idx="4">
                  <c:v>NS/NC</c:v>
                </c:pt>
              </c:strCache>
            </c:strRef>
          </c:cat>
          <c:val>
            <c:numRef>
              <c:f>Hoja3!$C$49:$C$53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6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otX val="75"/>
      <c:rotY val="7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Hoja3!$B$54:$B$58</c:f>
              <c:strCache>
                <c:ptCount val="5"/>
                <c:pt idx="0">
                  <c:v>0 dies</c:v>
                </c:pt>
                <c:pt idx="1">
                  <c:v> -  de 5 dies</c:v>
                </c:pt>
                <c:pt idx="2">
                  <c:v> -  de 3 dies</c:v>
                </c:pt>
                <c:pt idx="3">
                  <c:v>cada dia</c:v>
                </c:pt>
                <c:pt idx="4">
                  <c:v>NS/NC</c:v>
                </c:pt>
              </c:strCache>
            </c:strRef>
          </c:cat>
          <c:val>
            <c:numRef>
              <c:f>Hoja3!$C$54:$C$58</c:f>
              <c:numCache>
                <c:formatCode>General</c:formatCode>
                <c:ptCount val="5"/>
                <c:pt idx="0">
                  <c:v>10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otX val="75"/>
      <c:rotY val="7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Hoja3!$B$59:$B$63</c:f>
              <c:strCache>
                <c:ptCount val="5"/>
                <c:pt idx="0">
                  <c:v>0 dies</c:v>
                </c:pt>
                <c:pt idx="1">
                  <c:v> -  de 5 dies</c:v>
                </c:pt>
                <c:pt idx="2">
                  <c:v> -  de 3 dies</c:v>
                </c:pt>
                <c:pt idx="3">
                  <c:v>cada dia</c:v>
                </c:pt>
                <c:pt idx="4">
                  <c:v>NS/NC</c:v>
                </c:pt>
              </c:strCache>
            </c:strRef>
          </c:cat>
          <c:val>
            <c:numRef>
              <c:f>Hoja3!$C$59:$C$63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75"/>
      <c:rotY val="7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Hoja3!$B$64:$B$68</c:f>
              <c:strCache>
                <c:ptCount val="5"/>
                <c:pt idx="0">
                  <c:v>0 dies</c:v>
                </c:pt>
                <c:pt idx="1">
                  <c:v> -  de 5 dies</c:v>
                </c:pt>
                <c:pt idx="2">
                  <c:v> -  de 3 dies</c:v>
                </c:pt>
                <c:pt idx="3">
                  <c:v>cada dia</c:v>
                </c:pt>
                <c:pt idx="4">
                  <c:v>NS/NC</c:v>
                </c:pt>
              </c:strCache>
            </c:strRef>
          </c:cat>
          <c:val>
            <c:numRef>
              <c:f>Hoja3!$C$64:$C$68</c:f>
              <c:numCache>
                <c:formatCode>General</c:formatCode>
                <c:ptCount val="5"/>
                <c:pt idx="0">
                  <c:v>8</c:v>
                </c:pt>
                <c:pt idx="1">
                  <c:v>0</c:v>
                </c:pt>
                <c:pt idx="2">
                  <c:v>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otX val="75"/>
      <c:rotY val="7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Hoja3!$B$69:$B$73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Hoja3!$C$69:$C$73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8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Hoja3!$C$4:$C$8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Hoja3!$D$4:$D$8</c:f>
              <c:numCache>
                <c:formatCode>[$-C0A]General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9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Hoja3!$C$9:$C$13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Hoja3!$D$9:$D$13</c:f>
              <c:numCache>
                <c:formatCode>[$-C0A]General</c:formatCode>
                <c:ptCount val="5"/>
                <c:pt idx="0">
                  <c:v>5</c:v>
                </c:pt>
                <c:pt idx="1">
                  <c:v>0</c:v>
                </c:pt>
                <c:pt idx="2">
                  <c:v>1</c:v>
                </c:pt>
                <c:pt idx="3">
                  <c:v>13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Hoja3!$C$14:$C$18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Hoja3!$D$14:$D$18</c:f>
              <c:numCache>
                <c:formatCode>[$-C0A]General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Hoja3!$C$19:$C$23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Hoja3!$D$19:$D$23</c:f>
              <c:numCache>
                <c:formatCode>[$-C0A]General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9</c:v>
                </c:pt>
                <c:pt idx="4">
                  <c:v>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Hoja3!$C$24:$C$28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Hoja3!$D$24:$D$28</c:f>
              <c:numCache>
                <c:formatCode>[$-C0A]General</c:formatCode>
                <c:ptCount val="5"/>
                <c:pt idx="0">
                  <c:v>14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75"/>
      <c:rotY val="70"/>
      <c:perspective val="30"/>
    </c:view3D>
    <c:plotArea>
      <c:layout>
        <c:manualLayout>
          <c:layoutTarget val="inner"/>
          <c:xMode val="edge"/>
          <c:yMode val="edge"/>
          <c:x val="9.3055555555555655E-2"/>
          <c:y val="0.15046296296296313"/>
          <c:w val="0.67777777777777815"/>
          <c:h val="0.64351851851851893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7.4634951881014919E-2"/>
                  <c:y val="7.7085156022163913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Hoja3!$B$9:$B$13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Hoja3!$C$9:$C$13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14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Hoja3!$C$29:$C$33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Hoja3!$D$29:$D$33</c:f>
              <c:numCache>
                <c:formatCode>[$-C0A]General</c:formatCode>
                <c:ptCount val="5"/>
                <c:pt idx="0">
                  <c:v>7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Hoja3!$C$34:$C$38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Hoja3!$D$34:$D$38</c:f>
              <c:numCache>
                <c:formatCode>[$-C0A]General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12</c:v>
                </c:pt>
                <c:pt idx="4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Hoja3!$C$39:$C$43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Hoja3!$D$39:$D$43</c:f>
              <c:numCache>
                <c:formatCode>[$-C0A]General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12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Hoja3!$C$44:$C$48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Hoja3!$D$44:$D$48</c:f>
              <c:numCache>
                <c:formatCode>[$-C0A]General</c:formatCode>
                <c:ptCount val="5"/>
                <c:pt idx="0">
                  <c:v>6</c:v>
                </c:pt>
                <c:pt idx="1">
                  <c:v>4</c:v>
                </c:pt>
                <c:pt idx="2">
                  <c:v>7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Hoja3!$C$49:$C$53</c:f>
              <c:strCache>
                <c:ptCount val="5"/>
                <c:pt idx="0">
                  <c:v>0 dies</c:v>
                </c:pt>
                <c:pt idx="1">
                  <c:v> - de 5 dies</c:v>
                </c:pt>
                <c:pt idx="2">
                  <c:v> - de 3 dies</c:v>
                </c:pt>
                <c:pt idx="3">
                  <c:v>cada dia</c:v>
                </c:pt>
                <c:pt idx="4">
                  <c:v>NS/NC</c:v>
                </c:pt>
              </c:strCache>
            </c:strRef>
          </c:cat>
          <c:val>
            <c:numRef>
              <c:f>Hoja3!$D$49:$D$53</c:f>
              <c:numCache>
                <c:formatCode>[$-C0A]General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Hoja3!$C$54:$C$58</c:f>
              <c:strCache>
                <c:ptCount val="5"/>
                <c:pt idx="0">
                  <c:v>0 dies</c:v>
                </c:pt>
                <c:pt idx="1">
                  <c:v> - de 5 dies</c:v>
                </c:pt>
                <c:pt idx="2">
                  <c:v> - de 3 dies</c:v>
                </c:pt>
                <c:pt idx="3">
                  <c:v>cada dia</c:v>
                </c:pt>
                <c:pt idx="4">
                  <c:v>NS/NC</c:v>
                </c:pt>
              </c:strCache>
            </c:strRef>
          </c:cat>
          <c:val>
            <c:numRef>
              <c:f>Hoja3!$D$54:$D$58</c:f>
              <c:numCache>
                <c:formatCode>[$-C0A]General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8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7.2546235540001947E-2"/>
                  <c:y val="2.5694444444444443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0.20679067026343928"/>
                  <c:y val="5.2777777777777778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Hoja3!$C$59:$C$63</c:f>
              <c:strCache>
                <c:ptCount val="5"/>
                <c:pt idx="0">
                  <c:v>0 dies</c:v>
                </c:pt>
                <c:pt idx="1">
                  <c:v> - de 5 dies</c:v>
                </c:pt>
                <c:pt idx="2">
                  <c:v> - de 3 dies</c:v>
                </c:pt>
                <c:pt idx="3">
                  <c:v>cada dia</c:v>
                </c:pt>
                <c:pt idx="4">
                  <c:v>NS/NC</c:v>
                </c:pt>
              </c:strCache>
            </c:strRef>
          </c:cat>
          <c:val>
            <c:numRef>
              <c:f>Hoja3!$D$59:$D$63</c:f>
              <c:numCache>
                <c:formatCode>[$-C0A]General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16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Hoja3!$C$64:$C$68</c:f>
              <c:strCache>
                <c:ptCount val="5"/>
                <c:pt idx="0">
                  <c:v>0 dies</c:v>
                </c:pt>
                <c:pt idx="1">
                  <c:v> - de 5 dies</c:v>
                </c:pt>
                <c:pt idx="2">
                  <c:v> - de 3 dies</c:v>
                </c:pt>
                <c:pt idx="3">
                  <c:v>cada dia</c:v>
                </c:pt>
                <c:pt idx="4">
                  <c:v>NS/NC</c:v>
                </c:pt>
              </c:strCache>
            </c:strRef>
          </c:cat>
          <c:val>
            <c:numRef>
              <c:f>Hoja3!$D$64:$D$68</c:f>
              <c:numCache>
                <c:formatCode>[$-C0A]General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7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Hoja3!$C$69:$C$73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Hoja3!$D$69:$D$73</c:f>
              <c:numCache>
                <c:formatCode>[$-C0A]General</c:formatCode>
                <c:ptCount val="5"/>
                <c:pt idx="0">
                  <c:v>6</c:v>
                </c:pt>
                <c:pt idx="1">
                  <c:v>2</c:v>
                </c:pt>
                <c:pt idx="2">
                  <c:v>6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otX val="75"/>
      <c:rotY val="70"/>
      <c:perspective val="30"/>
    </c:view3D>
    <c:plotArea>
      <c:layout>
        <c:manualLayout>
          <c:layoutTarget val="inner"/>
          <c:xMode val="edge"/>
          <c:yMode val="edge"/>
          <c:x val="9.3055555555555655E-2"/>
          <c:y val="0.15046296296296313"/>
          <c:w val="0.67777777777777815"/>
          <c:h val="0.64351851851851893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7.4634951881014919E-2"/>
                  <c:y val="7.7085156022163913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Hoja3!$B$14:$B$18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Hoja3!$C$14:$C$18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otX val="75"/>
      <c:rotY val="70"/>
      <c:perspective val="30"/>
    </c:view3D>
    <c:plotArea>
      <c:layout>
        <c:manualLayout>
          <c:layoutTarget val="inner"/>
          <c:xMode val="edge"/>
          <c:yMode val="edge"/>
          <c:x val="9.3055555555555655E-2"/>
          <c:y val="0.15046296296296313"/>
          <c:w val="0.67777777777777815"/>
          <c:h val="0.6435185185185189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6.6511788067307898E-2"/>
                  <c:y val="0.20719561096529601"/>
                </c:manualLayout>
              </c:layout>
              <c:showCatName val="1"/>
              <c:showPercent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4"/>
              <c:layout>
                <c:manualLayout>
                  <c:x val="-6.5815752622758903E-3"/>
                  <c:y val="-5.1856955380577399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Hoja3!$B$19:$B$23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Hoja3!$C$19:$C$23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15</c:v>
                </c:pt>
                <c:pt idx="4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75"/>
      <c:rotY val="7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Hoja3!$B$24:$B$28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Hoja3!$C$24:$C$28</c:f>
              <c:numCache>
                <c:formatCode>General</c:formatCode>
                <c:ptCount val="5"/>
                <c:pt idx="0">
                  <c:v>5</c:v>
                </c:pt>
                <c:pt idx="1">
                  <c:v>0</c:v>
                </c:pt>
                <c:pt idx="2">
                  <c:v>7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otX val="75"/>
      <c:rotY val="7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Hoja3!$B$29:$B$33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Hoja3!$C$29:$C$33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otX val="75"/>
      <c:rotY val="7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Hoja3!$B$34:$B$38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Hoja3!$C$34:$C$38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10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75"/>
      <c:rotY val="7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1739726110625062"/>
                  <c:y val="-5.4006561679790024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5.9666144162535253E-2"/>
                  <c:y val="8.5008748906386707E-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1.3213947214931467E-2"/>
                  <c:y val="0.16294094488188979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7.5063794109069722E-3"/>
                  <c:y val="-8.2013560804899396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Hoja3!$B$39:$B$43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Hoja3!$C$39:$C$43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13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otX val="75"/>
      <c:rotY val="7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Hoja3!$B$44:$B$48</c:f>
              <c:strCache>
                <c:ptCount val="5"/>
                <c:pt idx="0">
                  <c:v>no</c:v>
                </c:pt>
                <c:pt idx="1">
                  <c:v>un poc</c:v>
                </c:pt>
                <c:pt idx="2">
                  <c:v>bastant</c:v>
                </c:pt>
                <c:pt idx="3">
                  <c:v>molt</c:v>
                </c:pt>
                <c:pt idx="4">
                  <c:v>NS/NC</c:v>
                </c:pt>
              </c:strCache>
            </c:strRef>
          </c:cat>
          <c:val>
            <c:numRef>
              <c:f>Hoja3!$C$44:$C$48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AF806-7911-46BB-AA7B-3C0E5B7855FB}" type="datetimeFigureOut">
              <a:rPr lang="es-ES" smtClean="0"/>
              <a:pPr/>
              <a:t>12/03/2015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24992-D82F-4602-A2A2-D96B7FE65B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24992-D82F-4602-A2A2-D96B7FE65B35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1190287-3C5C-4497-9EFB-0159C9DC4CD1}" type="datetimeFigureOut">
              <a:rPr lang="es-ES" smtClean="0"/>
              <a:pPr/>
              <a:t>12/03/2015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F236904-9585-4D33-B74D-25A14B0303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0287-3C5C-4497-9EFB-0159C9DC4CD1}" type="datetimeFigureOut">
              <a:rPr lang="es-ES" smtClean="0"/>
              <a:pPr/>
              <a:t>12/03/2015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904-9585-4D33-B74D-25A14B0303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0287-3C5C-4497-9EFB-0159C9DC4CD1}" type="datetimeFigureOut">
              <a:rPr lang="es-ES" smtClean="0"/>
              <a:pPr/>
              <a:t>12/03/2015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904-9585-4D33-B74D-25A14B0303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1190287-3C5C-4497-9EFB-0159C9DC4CD1}" type="datetimeFigureOut">
              <a:rPr lang="es-ES" smtClean="0"/>
              <a:pPr/>
              <a:t>12/03/2015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904-9585-4D33-B74D-25A14B0303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1190287-3C5C-4497-9EFB-0159C9DC4CD1}" type="datetimeFigureOut">
              <a:rPr lang="es-ES" smtClean="0"/>
              <a:pPr/>
              <a:t>12/03/2015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F236904-9585-4D33-B74D-25A14B030312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190287-3C5C-4497-9EFB-0159C9DC4CD1}" type="datetimeFigureOut">
              <a:rPr lang="es-ES" smtClean="0"/>
              <a:pPr/>
              <a:t>12/03/2015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F236904-9585-4D33-B74D-25A14B0303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1190287-3C5C-4497-9EFB-0159C9DC4CD1}" type="datetimeFigureOut">
              <a:rPr lang="es-ES" smtClean="0"/>
              <a:pPr/>
              <a:t>12/03/2015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F236904-9585-4D33-B74D-25A14B0303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0287-3C5C-4497-9EFB-0159C9DC4CD1}" type="datetimeFigureOut">
              <a:rPr lang="es-ES" smtClean="0"/>
              <a:pPr/>
              <a:t>12/03/2015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904-9585-4D33-B74D-25A14B0303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190287-3C5C-4497-9EFB-0159C9DC4CD1}" type="datetimeFigureOut">
              <a:rPr lang="es-ES" smtClean="0"/>
              <a:pPr/>
              <a:t>12/03/2015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F236904-9585-4D33-B74D-25A14B0303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1190287-3C5C-4497-9EFB-0159C9DC4CD1}" type="datetimeFigureOut">
              <a:rPr lang="es-ES" smtClean="0"/>
              <a:pPr/>
              <a:t>12/03/2015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F236904-9585-4D33-B74D-25A14B0303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1190287-3C5C-4497-9EFB-0159C9DC4CD1}" type="datetimeFigureOut">
              <a:rPr lang="es-ES" smtClean="0"/>
              <a:pPr/>
              <a:t>12/03/2015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F236904-9585-4D33-B74D-25A14B0303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1190287-3C5C-4497-9EFB-0159C9DC4CD1}" type="datetimeFigureOut">
              <a:rPr lang="es-ES" smtClean="0"/>
              <a:pPr/>
              <a:t>12/03/2015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F236904-9585-4D33-B74D-25A14B0303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</a:t>
            </a:r>
            <a:r>
              <a:rPr lang="es-ES" dirty="0" err="1" smtClean="0"/>
              <a:t>teva</a:t>
            </a:r>
            <a:r>
              <a:rPr lang="es-ES" dirty="0" smtClean="0"/>
              <a:t> dieta, </a:t>
            </a:r>
            <a:r>
              <a:rPr lang="es-ES" dirty="0" err="1" smtClean="0"/>
              <a:t>és</a:t>
            </a:r>
            <a:r>
              <a:rPr lang="es-ES" dirty="0" smtClean="0"/>
              <a:t> equilibrada?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/>
              <a:t>ENQUESTA FETA PELS ALUMNES DE</a:t>
            </a:r>
          </a:p>
          <a:p>
            <a:r>
              <a:rPr lang="es-ES" b="1" dirty="0" smtClean="0"/>
              <a:t> TALLER DE MATEMÀTIQUES</a:t>
            </a:r>
          </a:p>
          <a:p>
            <a:r>
              <a:rPr lang="es-ES" b="1" dirty="0" smtClean="0"/>
              <a:t>2014-2015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PROFESSORS</a:t>
            </a:r>
            <a:br>
              <a:rPr lang="es-ES" dirty="0" smtClean="0"/>
            </a:br>
            <a:r>
              <a:rPr lang="es-ES" dirty="0" smtClean="0"/>
              <a:t>7. a </a:t>
            </a:r>
            <a:r>
              <a:rPr lang="es-ES" dirty="0" err="1" smtClean="0"/>
              <a:t>ca</a:t>
            </a:r>
            <a:r>
              <a:rPr lang="es-ES" dirty="0" smtClean="0"/>
              <a:t> </a:t>
            </a:r>
            <a:r>
              <a:rPr lang="es-ES" dirty="0" err="1" smtClean="0"/>
              <a:t>teva</a:t>
            </a:r>
            <a:r>
              <a:rPr lang="es-ES" dirty="0" smtClean="0"/>
              <a:t> es lleva el </a:t>
            </a:r>
            <a:r>
              <a:rPr lang="es-ES" dirty="0" err="1" smtClean="0"/>
              <a:t>greix</a:t>
            </a:r>
            <a:r>
              <a:rPr lang="es-ES" dirty="0" smtClean="0"/>
              <a:t> de la </a:t>
            </a:r>
            <a:r>
              <a:rPr lang="es-ES" dirty="0" err="1" smtClean="0"/>
              <a:t>carn</a:t>
            </a:r>
            <a:r>
              <a:rPr lang="es-ES" dirty="0" smtClean="0"/>
              <a:t> </a:t>
            </a:r>
            <a:r>
              <a:rPr lang="es-ES" dirty="0" err="1" smtClean="0"/>
              <a:t>abans</a:t>
            </a:r>
            <a:r>
              <a:rPr lang="es-ES" dirty="0" smtClean="0"/>
              <a:t> de </a:t>
            </a:r>
            <a:r>
              <a:rPr lang="es-ES" dirty="0" err="1" smtClean="0"/>
              <a:t>cuinar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PROFESSORS</a:t>
            </a:r>
            <a:br>
              <a:rPr lang="es-ES" dirty="0" smtClean="0"/>
            </a:br>
            <a:r>
              <a:rPr lang="es-ES" dirty="0" smtClean="0"/>
              <a:t>8. </a:t>
            </a:r>
            <a:r>
              <a:rPr lang="es-ES" dirty="0" err="1" smtClean="0"/>
              <a:t>menjes</a:t>
            </a:r>
            <a:r>
              <a:rPr lang="es-ES" dirty="0" smtClean="0"/>
              <a:t> </a:t>
            </a:r>
            <a:r>
              <a:rPr lang="es-ES" dirty="0" err="1" smtClean="0"/>
              <a:t>menys</a:t>
            </a:r>
            <a:r>
              <a:rPr lang="es-ES" dirty="0" smtClean="0"/>
              <a:t> de 4 </a:t>
            </a:r>
            <a:r>
              <a:rPr lang="es-ES" dirty="0" err="1" smtClean="0"/>
              <a:t>ous</a:t>
            </a:r>
            <a:r>
              <a:rPr lang="es-ES" dirty="0" smtClean="0"/>
              <a:t> a la </a:t>
            </a:r>
            <a:r>
              <a:rPr lang="es-ES" dirty="0" err="1" smtClean="0"/>
              <a:t>setmana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PROFESSORS</a:t>
            </a:r>
            <a:br>
              <a:rPr lang="es-ES" dirty="0" smtClean="0"/>
            </a:br>
            <a:r>
              <a:rPr lang="es-ES" dirty="0" smtClean="0"/>
              <a:t>9. </a:t>
            </a:r>
            <a:r>
              <a:rPr lang="es-ES" dirty="0" err="1" smtClean="0"/>
              <a:t>menjes</a:t>
            </a:r>
            <a:r>
              <a:rPr lang="es-ES" dirty="0" smtClean="0"/>
              <a:t> 5 </a:t>
            </a:r>
            <a:r>
              <a:rPr lang="es-ES" dirty="0" err="1" smtClean="0"/>
              <a:t>fruites</a:t>
            </a:r>
            <a:r>
              <a:rPr lang="es-ES" dirty="0" smtClean="0"/>
              <a:t> al </a:t>
            </a:r>
            <a:r>
              <a:rPr lang="es-ES" dirty="0" err="1" smtClean="0"/>
              <a:t>dia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PROFESSORS</a:t>
            </a:r>
            <a:br>
              <a:rPr lang="es-ES" dirty="0" smtClean="0"/>
            </a:br>
            <a:r>
              <a:rPr lang="es-ES" dirty="0" smtClean="0"/>
              <a:t>10. cada </a:t>
            </a:r>
            <a:r>
              <a:rPr lang="es-ES" dirty="0" err="1" smtClean="0"/>
              <a:t>quant</a:t>
            </a:r>
            <a:r>
              <a:rPr lang="es-ES" dirty="0" smtClean="0"/>
              <a:t> </a:t>
            </a:r>
            <a:r>
              <a:rPr lang="es-ES" dirty="0" err="1" smtClean="0"/>
              <a:t>menges</a:t>
            </a:r>
            <a:r>
              <a:rPr lang="es-ES" dirty="0" smtClean="0"/>
              <a:t> </a:t>
            </a:r>
            <a:r>
              <a:rPr lang="es-ES" dirty="0" err="1" smtClean="0"/>
              <a:t>llepolies</a:t>
            </a:r>
            <a:r>
              <a:rPr lang="es-ES" dirty="0" smtClean="0"/>
              <a:t> a la </a:t>
            </a:r>
            <a:r>
              <a:rPr lang="es-ES" dirty="0" err="1" smtClean="0"/>
              <a:t>setmana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5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PROFESSORS</a:t>
            </a:r>
            <a:br>
              <a:rPr lang="es-ES" dirty="0" smtClean="0"/>
            </a:br>
            <a:r>
              <a:rPr lang="es-ES" dirty="0" smtClean="0"/>
              <a:t>11. cada </a:t>
            </a:r>
            <a:r>
              <a:rPr lang="es-ES" dirty="0" err="1" smtClean="0"/>
              <a:t>quant</a:t>
            </a:r>
            <a:r>
              <a:rPr lang="es-ES" dirty="0" smtClean="0"/>
              <a:t> </a:t>
            </a:r>
            <a:r>
              <a:rPr lang="es-ES" dirty="0" err="1" smtClean="0"/>
              <a:t>menges</a:t>
            </a:r>
            <a:r>
              <a:rPr lang="es-ES" dirty="0" smtClean="0"/>
              <a:t> </a:t>
            </a:r>
            <a:r>
              <a:rPr lang="es-ES" dirty="0" err="1" smtClean="0"/>
              <a:t>bolleria</a:t>
            </a:r>
            <a:r>
              <a:rPr lang="es-ES" dirty="0" smtClean="0"/>
              <a:t> a la </a:t>
            </a:r>
            <a:r>
              <a:rPr lang="es-ES" dirty="0" err="1" smtClean="0"/>
              <a:t>setmana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PROFESSORS</a:t>
            </a:r>
            <a:br>
              <a:rPr lang="es-ES" dirty="0" smtClean="0"/>
            </a:br>
            <a:r>
              <a:rPr lang="es-ES" dirty="0" smtClean="0"/>
              <a:t>12. cada </a:t>
            </a:r>
            <a:r>
              <a:rPr lang="es-ES" dirty="0" err="1" smtClean="0"/>
              <a:t>quant</a:t>
            </a:r>
            <a:r>
              <a:rPr lang="es-ES" dirty="0" smtClean="0"/>
              <a:t> </a:t>
            </a:r>
            <a:r>
              <a:rPr lang="es-ES" dirty="0" err="1" smtClean="0"/>
              <a:t>menges</a:t>
            </a:r>
            <a:r>
              <a:rPr lang="es-ES" dirty="0" smtClean="0"/>
              <a:t> </a:t>
            </a:r>
            <a:r>
              <a:rPr lang="es-ES" dirty="0" err="1" smtClean="0"/>
              <a:t>embotits</a:t>
            </a:r>
            <a:r>
              <a:rPr lang="es-ES" dirty="0" smtClean="0"/>
              <a:t> a la </a:t>
            </a:r>
            <a:r>
              <a:rPr lang="es-ES" dirty="0" err="1" smtClean="0"/>
              <a:t>setmana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PROFESSORS</a:t>
            </a:r>
            <a:br>
              <a:rPr lang="es-ES" dirty="0" smtClean="0"/>
            </a:br>
            <a:r>
              <a:rPr lang="es-ES" dirty="0" smtClean="0"/>
              <a:t>13. </a:t>
            </a:r>
            <a:r>
              <a:rPr lang="fr-FR" sz="3600" dirty="0" err="1" smtClean="0"/>
              <a:t>cada</a:t>
            </a:r>
            <a:r>
              <a:rPr lang="fr-FR" sz="3600" dirty="0" smtClean="0"/>
              <a:t> quant </a:t>
            </a:r>
            <a:r>
              <a:rPr lang="fr-FR" sz="3600" dirty="0" err="1" smtClean="0"/>
              <a:t>menjes</a:t>
            </a:r>
            <a:r>
              <a:rPr lang="fr-FR" sz="3600" dirty="0" smtClean="0"/>
              <a:t> plats </a:t>
            </a:r>
            <a:r>
              <a:rPr lang="fr-FR" sz="3600" dirty="0" err="1" smtClean="0"/>
              <a:t>preparats</a:t>
            </a:r>
            <a:r>
              <a:rPr lang="fr-FR" sz="3600" dirty="0" smtClean="0"/>
              <a:t>-</a:t>
            </a:r>
            <a:r>
              <a:rPr lang="fr-FR" sz="3600" dirty="0" err="1" smtClean="0"/>
              <a:t>congelats</a:t>
            </a:r>
            <a:r>
              <a:rPr lang="fr-FR" sz="3600" dirty="0" smtClean="0"/>
              <a:t> a la </a:t>
            </a:r>
            <a:r>
              <a:rPr lang="fr-FR" sz="3600" dirty="0" err="1" smtClean="0"/>
              <a:t>setmana</a:t>
            </a:r>
            <a:r>
              <a:rPr lang="fr-FR" sz="3600" dirty="0" smtClean="0"/>
              <a:t>?</a:t>
            </a:r>
            <a:endParaRPr lang="es-ES" sz="3600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PROFESSORS</a:t>
            </a:r>
            <a:br>
              <a:rPr lang="es-ES" dirty="0" smtClean="0"/>
            </a:br>
            <a:r>
              <a:rPr lang="es-ES" dirty="0" smtClean="0"/>
              <a:t>14. es </a:t>
            </a:r>
            <a:r>
              <a:rPr lang="es-ES" dirty="0" err="1" smtClean="0"/>
              <a:t>teu</a:t>
            </a:r>
            <a:r>
              <a:rPr lang="es-ES" dirty="0" smtClean="0"/>
              <a:t> sopar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err="1" smtClean="0"/>
              <a:t>sempre</a:t>
            </a:r>
            <a:r>
              <a:rPr lang="es-ES" dirty="0" smtClean="0"/>
              <a:t> saludable?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7200" b="1" dirty="0" smtClean="0"/>
              <a:t>ALUMNAT</a:t>
            </a:r>
            <a:endParaRPr lang="es-ES" sz="7200" b="1" dirty="0"/>
          </a:p>
        </p:txBody>
      </p:sp>
      <p:pic>
        <p:nvPicPr>
          <p:cNvPr id="1026" name="Picture 2" descr="http://1.bp.blogspot.com/-laTqscPeK6M/URwTkVkIFuI/AAAAAAAAABI/yQg82GOfgfU/s1600/clase-con-alumno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263" y="2492896"/>
            <a:ext cx="7164137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ALUMNAT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1. la </a:t>
            </a:r>
            <a:r>
              <a:rPr lang="es-ES" dirty="0" err="1" smtClean="0"/>
              <a:t>teva</a:t>
            </a:r>
            <a:r>
              <a:rPr lang="es-ES" dirty="0" smtClean="0"/>
              <a:t> dieta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smtClean="0"/>
              <a:t>equilibrada?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dirty="0" err="1" smtClean="0"/>
              <a:t>teva</a:t>
            </a:r>
            <a:r>
              <a:rPr lang="es-ES" dirty="0" smtClean="0"/>
              <a:t> dieta, </a:t>
            </a:r>
            <a:r>
              <a:rPr lang="es-ES" dirty="0" err="1" smtClean="0"/>
              <a:t>és</a:t>
            </a:r>
            <a:r>
              <a:rPr lang="es-ES" dirty="0" smtClean="0"/>
              <a:t> equilibrada?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alumnes</a:t>
            </a:r>
            <a:r>
              <a:rPr lang="es-ES" dirty="0" smtClean="0"/>
              <a:t> de 2n </a:t>
            </a:r>
            <a:r>
              <a:rPr lang="es-ES" dirty="0" err="1" smtClean="0"/>
              <a:t>d’ESO</a:t>
            </a:r>
            <a:r>
              <a:rPr lang="es-ES" dirty="0" smtClean="0"/>
              <a:t> de </a:t>
            </a:r>
            <a:r>
              <a:rPr lang="es-ES" dirty="0" err="1" smtClean="0"/>
              <a:t>l’assignatura</a:t>
            </a:r>
            <a:r>
              <a:rPr lang="es-ES" dirty="0" smtClean="0"/>
              <a:t> de Taller de </a:t>
            </a:r>
            <a:r>
              <a:rPr lang="es-ES" dirty="0" err="1" smtClean="0"/>
              <a:t>Matemàtiques</a:t>
            </a:r>
            <a:r>
              <a:rPr lang="es-ES" dirty="0" smtClean="0"/>
              <a:t> han </a:t>
            </a:r>
            <a:r>
              <a:rPr lang="es-ES" dirty="0" err="1" smtClean="0"/>
              <a:t>realitzat</a:t>
            </a:r>
            <a:r>
              <a:rPr lang="es-ES" dirty="0" smtClean="0"/>
              <a:t> una </a:t>
            </a:r>
            <a:r>
              <a:rPr lang="es-ES" dirty="0" err="1" smtClean="0"/>
              <a:t>enquesta</a:t>
            </a:r>
            <a:r>
              <a:rPr lang="es-ES" dirty="0" smtClean="0"/>
              <a:t> a dos </a:t>
            </a:r>
            <a:r>
              <a:rPr lang="es-ES" dirty="0" err="1" smtClean="0"/>
              <a:t>grups</a:t>
            </a:r>
            <a:r>
              <a:rPr lang="es-ES" dirty="0" smtClean="0"/>
              <a:t> </a:t>
            </a:r>
            <a:r>
              <a:rPr lang="es-ES" dirty="0" err="1" smtClean="0"/>
              <a:t>d’interès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L’objectiu</a:t>
            </a:r>
            <a:r>
              <a:rPr lang="es-ES" dirty="0" smtClean="0"/>
              <a:t> de </a:t>
            </a:r>
            <a:r>
              <a:rPr lang="es-ES" dirty="0" err="1" smtClean="0"/>
              <a:t>l’enquesta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saber si la dieta </a:t>
            </a:r>
            <a:r>
              <a:rPr lang="es-ES" dirty="0" err="1" smtClean="0"/>
              <a:t>d’aquests</a:t>
            </a:r>
            <a:r>
              <a:rPr lang="es-ES" dirty="0" smtClean="0"/>
              <a:t> </a:t>
            </a:r>
            <a:r>
              <a:rPr lang="es-ES" dirty="0" err="1" smtClean="0"/>
              <a:t>grups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equilibrada o no.</a:t>
            </a:r>
          </a:p>
          <a:p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grups</a:t>
            </a:r>
            <a:r>
              <a:rPr lang="es-ES" dirty="0" smtClean="0"/>
              <a:t> </a:t>
            </a:r>
            <a:r>
              <a:rPr lang="es-ES" dirty="0" err="1" smtClean="0"/>
              <a:t>d’interès</a:t>
            </a:r>
            <a:r>
              <a:rPr lang="es-ES" dirty="0" smtClean="0"/>
              <a:t> han </a:t>
            </a:r>
            <a:r>
              <a:rPr lang="es-ES" dirty="0" err="1" smtClean="0"/>
              <a:t>estat</a:t>
            </a:r>
            <a:r>
              <a:rPr lang="es-ES" dirty="0" smtClean="0"/>
              <a:t>:</a:t>
            </a:r>
          </a:p>
          <a:p>
            <a:pPr marL="578358" indent="-514350">
              <a:buFont typeface="Wingdings 2"/>
              <a:buAutoNum type="arabicPeriod"/>
            </a:pPr>
            <a:r>
              <a:rPr lang="es-ES" dirty="0" err="1" smtClean="0"/>
              <a:t>Professors</a:t>
            </a:r>
            <a:r>
              <a:rPr lang="es-ES" dirty="0" smtClean="0"/>
              <a:t> de </a:t>
            </a:r>
            <a:r>
              <a:rPr lang="es-ES" dirty="0" err="1" smtClean="0"/>
              <a:t>l’escola</a:t>
            </a:r>
            <a:endParaRPr lang="es-ES" dirty="0" smtClean="0"/>
          </a:p>
          <a:p>
            <a:pPr marL="578358" indent="-514350">
              <a:buAutoNum type="arabicPeriod"/>
            </a:pPr>
            <a:r>
              <a:rPr lang="es-ES" dirty="0" err="1" smtClean="0"/>
              <a:t>Alumnes</a:t>
            </a:r>
            <a:r>
              <a:rPr lang="es-ES" dirty="0" smtClean="0"/>
              <a:t> </a:t>
            </a:r>
            <a:r>
              <a:rPr lang="es-ES" dirty="0" smtClean="0"/>
              <a:t>de 2n </a:t>
            </a:r>
            <a:r>
              <a:rPr lang="es-ES" dirty="0" err="1" smtClean="0"/>
              <a:t>d’ESO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ALUMNAT</a:t>
            </a:r>
            <a:br>
              <a:rPr lang="es-ES" dirty="0" smtClean="0"/>
            </a:br>
            <a:r>
              <a:rPr lang="es-ES" dirty="0" smtClean="0"/>
              <a:t>2. </a:t>
            </a:r>
            <a:r>
              <a:rPr lang="es-ES" dirty="0" err="1" smtClean="0"/>
              <a:t>berenes</a:t>
            </a:r>
            <a:r>
              <a:rPr lang="es-ES" dirty="0" smtClean="0"/>
              <a:t> al </a:t>
            </a:r>
            <a:r>
              <a:rPr lang="es-ES" dirty="0" err="1" smtClean="0"/>
              <a:t>dematí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ALUMNAT</a:t>
            </a:r>
            <a:br>
              <a:rPr lang="es-ES" dirty="0" smtClean="0"/>
            </a:br>
            <a:r>
              <a:rPr lang="es-ES" dirty="0" smtClean="0"/>
              <a:t>3. </a:t>
            </a:r>
            <a:r>
              <a:rPr lang="pt-BR" dirty="0" err="1" smtClean="0"/>
              <a:t>beus</a:t>
            </a:r>
            <a:r>
              <a:rPr lang="pt-BR" dirty="0" smtClean="0"/>
              <a:t> dos </a:t>
            </a:r>
            <a:r>
              <a:rPr lang="pt-BR" dirty="0" err="1" smtClean="0"/>
              <a:t>litres</a:t>
            </a:r>
            <a:r>
              <a:rPr lang="pt-BR" dirty="0" smtClean="0"/>
              <a:t> d'</a:t>
            </a:r>
            <a:r>
              <a:rPr lang="pt-BR" dirty="0" err="1" smtClean="0"/>
              <a:t>aigua</a:t>
            </a:r>
            <a:r>
              <a:rPr lang="pt-BR" dirty="0" smtClean="0"/>
              <a:t> </a:t>
            </a:r>
            <a:r>
              <a:rPr lang="pt-BR" dirty="0" err="1" smtClean="0"/>
              <a:t>al</a:t>
            </a:r>
            <a:r>
              <a:rPr lang="pt-BR" dirty="0" smtClean="0"/>
              <a:t> dia?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ALUMNAT</a:t>
            </a:r>
            <a:br>
              <a:rPr lang="es-ES" dirty="0" smtClean="0"/>
            </a:br>
            <a:r>
              <a:rPr lang="es-ES" dirty="0" smtClean="0"/>
              <a:t>4. a </a:t>
            </a:r>
            <a:r>
              <a:rPr lang="es-ES" dirty="0" err="1" smtClean="0"/>
              <a:t>ca</a:t>
            </a:r>
            <a:r>
              <a:rPr lang="es-ES" dirty="0" smtClean="0"/>
              <a:t> </a:t>
            </a:r>
            <a:r>
              <a:rPr lang="es-ES" dirty="0" err="1" smtClean="0"/>
              <a:t>teva</a:t>
            </a:r>
            <a:r>
              <a:rPr lang="es-ES" dirty="0" smtClean="0"/>
              <a:t> </a:t>
            </a:r>
            <a:r>
              <a:rPr lang="es-ES" dirty="0" err="1" smtClean="0"/>
              <a:t>emprau</a:t>
            </a:r>
            <a:r>
              <a:rPr lang="es-ES" dirty="0" smtClean="0"/>
              <a:t> </a:t>
            </a:r>
            <a:r>
              <a:rPr lang="es-ES" dirty="0" err="1" smtClean="0"/>
              <a:t>oli</a:t>
            </a:r>
            <a:r>
              <a:rPr lang="es-ES" dirty="0" smtClean="0"/>
              <a:t> </a:t>
            </a:r>
            <a:r>
              <a:rPr lang="es-ES" dirty="0" err="1" smtClean="0"/>
              <a:t>d'oliva</a:t>
            </a:r>
            <a:r>
              <a:rPr lang="es-ES" dirty="0" smtClean="0"/>
              <a:t> per </a:t>
            </a:r>
            <a:r>
              <a:rPr lang="es-ES" dirty="0" err="1" smtClean="0"/>
              <a:t>cuinar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ALUMNAT</a:t>
            </a:r>
            <a:br>
              <a:rPr lang="es-ES" dirty="0" smtClean="0"/>
            </a:br>
            <a:r>
              <a:rPr lang="es-ES" dirty="0" smtClean="0"/>
              <a:t>5. </a:t>
            </a:r>
            <a:r>
              <a:rPr lang="fr-FR" dirty="0" err="1" smtClean="0"/>
              <a:t>menjes</a:t>
            </a:r>
            <a:r>
              <a:rPr lang="fr-FR" dirty="0" smtClean="0"/>
              <a:t> </a:t>
            </a:r>
            <a:r>
              <a:rPr lang="fr-FR" dirty="0" err="1" smtClean="0"/>
              <a:t>més</a:t>
            </a:r>
            <a:r>
              <a:rPr lang="fr-FR" dirty="0" smtClean="0"/>
              <a:t> </a:t>
            </a:r>
            <a:r>
              <a:rPr lang="fr-FR" dirty="0" err="1" smtClean="0"/>
              <a:t>peix</a:t>
            </a:r>
            <a:r>
              <a:rPr lang="fr-FR" dirty="0" smtClean="0"/>
              <a:t> que </a:t>
            </a:r>
            <a:r>
              <a:rPr lang="fr-FR" dirty="0" err="1" smtClean="0"/>
              <a:t>carn</a:t>
            </a:r>
            <a:r>
              <a:rPr lang="fr-FR" dirty="0" smtClean="0"/>
              <a:t> a la </a:t>
            </a:r>
            <a:r>
              <a:rPr lang="fr-FR" dirty="0" err="1" smtClean="0"/>
              <a:t>setmana</a:t>
            </a:r>
            <a:r>
              <a:rPr lang="fr-FR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ALUMNAT</a:t>
            </a:r>
            <a:br>
              <a:rPr lang="es-ES" dirty="0" smtClean="0"/>
            </a:br>
            <a:r>
              <a:rPr lang="es-ES" dirty="0" smtClean="0"/>
              <a:t>6. </a:t>
            </a:r>
            <a:r>
              <a:rPr lang="fr-FR" dirty="0" err="1" smtClean="0"/>
              <a:t>coneixes</a:t>
            </a:r>
            <a:r>
              <a:rPr lang="fr-FR" dirty="0" smtClean="0"/>
              <a:t> </a:t>
            </a:r>
            <a:r>
              <a:rPr lang="fr-FR" dirty="0" smtClean="0"/>
              <a:t>les </a:t>
            </a:r>
            <a:r>
              <a:rPr lang="fr-FR" dirty="0" err="1" smtClean="0"/>
              <a:t>carns</a:t>
            </a:r>
            <a:r>
              <a:rPr lang="fr-FR" dirty="0" smtClean="0"/>
              <a:t> que </a:t>
            </a:r>
            <a:r>
              <a:rPr lang="fr-FR" dirty="0" err="1" smtClean="0"/>
              <a:t>contenen</a:t>
            </a:r>
            <a:r>
              <a:rPr lang="fr-FR" dirty="0" smtClean="0"/>
              <a:t> </a:t>
            </a:r>
            <a:r>
              <a:rPr lang="fr-FR" dirty="0" err="1" smtClean="0"/>
              <a:t>menys</a:t>
            </a:r>
            <a:r>
              <a:rPr lang="fr-FR" dirty="0" smtClean="0"/>
              <a:t> </a:t>
            </a:r>
            <a:r>
              <a:rPr lang="fr-FR" dirty="0" err="1" smtClean="0"/>
              <a:t>greix</a:t>
            </a:r>
            <a:r>
              <a:rPr lang="fr-FR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ALUMNAT</a:t>
            </a:r>
            <a:br>
              <a:rPr lang="es-ES" dirty="0" smtClean="0"/>
            </a:br>
            <a:r>
              <a:rPr lang="es-ES" dirty="0" smtClean="0"/>
              <a:t>7</a:t>
            </a:r>
            <a:r>
              <a:rPr lang="es-ES" dirty="0" smtClean="0"/>
              <a:t>. a </a:t>
            </a:r>
            <a:r>
              <a:rPr lang="es-ES" dirty="0" err="1" smtClean="0"/>
              <a:t>ca</a:t>
            </a:r>
            <a:r>
              <a:rPr lang="es-ES" dirty="0" smtClean="0"/>
              <a:t> </a:t>
            </a:r>
            <a:r>
              <a:rPr lang="es-ES" dirty="0" err="1" smtClean="0"/>
              <a:t>teva</a:t>
            </a:r>
            <a:r>
              <a:rPr lang="es-ES" dirty="0" smtClean="0"/>
              <a:t> es lleva el </a:t>
            </a:r>
            <a:r>
              <a:rPr lang="es-ES" dirty="0" err="1" smtClean="0"/>
              <a:t>greix</a:t>
            </a:r>
            <a:r>
              <a:rPr lang="es-ES" dirty="0" smtClean="0"/>
              <a:t> de la </a:t>
            </a:r>
            <a:r>
              <a:rPr lang="es-ES" dirty="0" err="1" smtClean="0"/>
              <a:t>carn</a:t>
            </a:r>
            <a:r>
              <a:rPr lang="es-ES" dirty="0" smtClean="0"/>
              <a:t> </a:t>
            </a:r>
            <a:r>
              <a:rPr lang="es-ES" dirty="0" err="1" smtClean="0"/>
              <a:t>abans</a:t>
            </a:r>
            <a:r>
              <a:rPr lang="es-ES" dirty="0" smtClean="0"/>
              <a:t> de </a:t>
            </a:r>
            <a:r>
              <a:rPr lang="es-ES" dirty="0" err="1" smtClean="0"/>
              <a:t>cuinar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ALUMNAT</a:t>
            </a:r>
            <a:br>
              <a:rPr lang="es-ES" dirty="0" smtClean="0"/>
            </a:br>
            <a:r>
              <a:rPr lang="es-ES" dirty="0" smtClean="0"/>
              <a:t>8. </a:t>
            </a:r>
            <a:r>
              <a:rPr lang="es-ES" dirty="0" err="1" smtClean="0"/>
              <a:t>menjes</a:t>
            </a:r>
            <a:r>
              <a:rPr lang="es-ES" dirty="0" smtClean="0"/>
              <a:t> </a:t>
            </a:r>
            <a:r>
              <a:rPr lang="es-ES" dirty="0" err="1" smtClean="0"/>
              <a:t>menys</a:t>
            </a:r>
            <a:r>
              <a:rPr lang="es-ES" dirty="0" smtClean="0"/>
              <a:t> de 4 </a:t>
            </a:r>
            <a:r>
              <a:rPr lang="es-ES" dirty="0" err="1" smtClean="0"/>
              <a:t>ous</a:t>
            </a:r>
            <a:r>
              <a:rPr lang="es-ES" dirty="0" smtClean="0"/>
              <a:t> a la </a:t>
            </a:r>
            <a:r>
              <a:rPr lang="es-ES" dirty="0" err="1" smtClean="0"/>
              <a:t>setmana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ALUMNAT</a:t>
            </a:r>
            <a:br>
              <a:rPr lang="es-ES" dirty="0" smtClean="0"/>
            </a:br>
            <a:r>
              <a:rPr lang="es-ES" dirty="0" smtClean="0"/>
              <a:t>9. </a:t>
            </a:r>
            <a:r>
              <a:rPr lang="es-ES" dirty="0" err="1" smtClean="0"/>
              <a:t>menjes</a:t>
            </a:r>
            <a:r>
              <a:rPr lang="es-ES" dirty="0" smtClean="0"/>
              <a:t> 5 </a:t>
            </a:r>
            <a:r>
              <a:rPr lang="es-ES" dirty="0" err="1" smtClean="0"/>
              <a:t>fruites</a:t>
            </a:r>
            <a:r>
              <a:rPr lang="es-ES" dirty="0" smtClean="0"/>
              <a:t> al </a:t>
            </a:r>
            <a:r>
              <a:rPr lang="es-ES" dirty="0" err="1" smtClean="0"/>
              <a:t>dia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ALUMNAT</a:t>
            </a:r>
            <a:br>
              <a:rPr lang="es-ES" dirty="0" smtClean="0"/>
            </a:br>
            <a:r>
              <a:rPr lang="es-ES" dirty="0" smtClean="0"/>
              <a:t>10. cada </a:t>
            </a:r>
            <a:r>
              <a:rPr lang="es-ES" dirty="0" err="1" smtClean="0"/>
              <a:t>quant</a:t>
            </a:r>
            <a:r>
              <a:rPr lang="es-ES" dirty="0" smtClean="0"/>
              <a:t> </a:t>
            </a:r>
            <a:r>
              <a:rPr lang="es-ES" dirty="0" err="1" smtClean="0"/>
              <a:t>menges</a:t>
            </a:r>
            <a:r>
              <a:rPr lang="es-ES" dirty="0" smtClean="0"/>
              <a:t> </a:t>
            </a:r>
            <a:r>
              <a:rPr lang="es-ES" dirty="0" err="1" smtClean="0"/>
              <a:t>llepolies</a:t>
            </a:r>
            <a:r>
              <a:rPr lang="es-ES" dirty="0" smtClean="0"/>
              <a:t> a la </a:t>
            </a:r>
            <a:r>
              <a:rPr lang="es-ES" dirty="0" err="1" smtClean="0"/>
              <a:t>setmana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ALUMNAT</a:t>
            </a:r>
            <a:br>
              <a:rPr lang="es-ES" dirty="0" smtClean="0"/>
            </a:br>
            <a:r>
              <a:rPr lang="es-ES" dirty="0" smtClean="0"/>
              <a:t>11. cada </a:t>
            </a:r>
            <a:r>
              <a:rPr lang="es-ES" dirty="0" err="1" smtClean="0"/>
              <a:t>quant</a:t>
            </a:r>
            <a:r>
              <a:rPr lang="es-ES" dirty="0" smtClean="0"/>
              <a:t> </a:t>
            </a:r>
            <a:r>
              <a:rPr lang="es-ES" dirty="0" err="1" smtClean="0"/>
              <a:t>menges</a:t>
            </a:r>
            <a:r>
              <a:rPr lang="es-ES" dirty="0" smtClean="0"/>
              <a:t> </a:t>
            </a:r>
            <a:r>
              <a:rPr lang="es-ES" dirty="0" err="1" smtClean="0"/>
              <a:t>bolleria</a:t>
            </a:r>
            <a:r>
              <a:rPr lang="es-ES" dirty="0" smtClean="0"/>
              <a:t> a la </a:t>
            </a:r>
            <a:r>
              <a:rPr lang="es-ES" dirty="0" err="1" smtClean="0"/>
              <a:t>setmana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5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7200" b="1" dirty="0" smtClean="0"/>
              <a:t>PROFESSORAT</a:t>
            </a:r>
            <a:endParaRPr lang="es-ES" sz="7200" b="1" dirty="0"/>
          </a:p>
        </p:txBody>
      </p:sp>
      <p:pic>
        <p:nvPicPr>
          <p:cNvPr id="49154" name="Picture 2" descr="https://encrypted-tbn2.gstatic.com/images?q=tbn:ANd9GcSm100LYzhk4aEImLVvQjTRhjNNJPhrIW8Lh8jXZS_h2urIwF9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204864"/>
            <a:ext cx="4464496" cy="3935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ALUMNAT</a:t>
            </a:r>
            <a:br>
              <a:rPr lang="es-ES" dirty="0" smtClean="0"/>
            </a:br>
            <a:r>
              <a:rPr lang="es-ES" dirty="0" smtClean="0"/>
              <a:t>12. cada </a:t>
            </a:r>
            <a:r>
              <a:rPr lang="es-ES" dirty="0" err="1" smtClean="0"/>
              <a:t>quant</a:t>
            </a:r>
            <a:r>
              <a:rPr lang="es-ES" dirty="0" smtClean="0"/>
              <a:t> </a:t>
            </a:r>
            <a:r>
              <a:rPr lang="es-ES" dirty="0" err="1" smtClean="0"/>
              <a:t>menges</a:t>
            </a:r>
            <a:r>
              <a:rPr lang="es-ES" dirty="0" smtClean="0"/>
              <a:t> </a:t>
            </a:r>
            <a:r>
              <a:rPr lang="es-ES" dirty="0" err="1" smtClean="0"/>
              <a:t>embotits</a:t>
            </a:r>
            <a:r>
              <a:rPr lang="es-ES" dirty="0" smtClean="0"/>
              <a:t> a la </a:t>
            </a:r>
            <a:r>
              <a:rPr lang="es-ES" dirty="0" err="1" smtClean="0"/>
              <a:t>setmana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ALUMNAT</a:t>
            </a:r>
            <a:br>
              <a:rPr lang="es-ES" dirty="0" smtClean="0"/>
            </a:br>
            <a:r>
              <a:rPr lang="es-ES" dirty="0" smtClean="0"/>
              <a:t>13. </a:t>
            </a:r>
            <a:r>
              <a:rPr lang="fr-FR" dirty="0" err="1" smtClean="0"/>
              <a:t>cada</a:t>
            </a:r>
            <a:r>
              <a:rPr lang="fr-FR" dirty="0" smtClean="0"/>
              <a:t> quant </a:t>
            </a:r>
            <a:r>
              <a:rPr lang="fr-FR" dirty="0" err="1" smtClean="0"/>
              <a:t>menjes</a:t>
            </a:r>
            <a:r>
              <a:rPr lang="fr-FR" dirty="0" smtClean="0"/>
              <a:t> plats </a:t>
            </a:r>
            <a:r>
              <a:rPr lang="fr-FR" dirty="0" err="1" smtClean="0"/>
              <a:t>preparats</a:t>
            </a:r>
            <a:r>
              <a:rPr lang="fr-FR" dirty="0" smtClean="0"/>
              <a:t>-</a:t>
            </a:r>
            <a:r>
              <a:rPr lang="fr-FR" dirty="0" err="1" smtClean="0"/>
              <a:t>congelats</a:t>
            </a:r>
            <a:r>
              <a:rPr lang="fr-FR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ALUMNAT</a:t>
            </a:r>
            <a:br>
              <a:rPr lang="es-ES" dirty="0" smtClean="0"/>
            </a:br>
            <a:r>
              <a:rPr lang="es-ES" dirty="0" smtClean="0"/>
              <a:t>14. </a:t>
            </a:r>
            <a:r>
              <a:rPr lang="fr-FR" dirty="0" smtClean="0"/>
              <a:t>es </a:t>
            </a:r>
            <a:r>
              <a:rPr lang="fr-FR" dirty="0" err="1" smtClean="0"/>
              <a:t>teu</a:t>
            </a:r>
            <a:r>
              <a:rPr lang="fr-FR" dirty="0" smtClean="0"/>
              <a:t> </a:t>
            </a:r>
            <a:r>
              <a:rPr lang="fr-FR" dirty="0" err="1" smtClean="0"/>
              <a:t>sopar</a:t>
            </a:r>
            <a:r>
              <a:rPr lang="fr-FR" dirty="0" smtClean="0"/>
              <a:t> </a:t>
            </a:r>
            <a:r>
              <a:rPr lang="fr-FR" dirty="0" err="1" smtClean="0"/>
              <a:t>és</a:t>
            </a:r>
            <a:r>
              <a:rPr lang="fr-FR" dirty="0" smtClean="0"/>
              <a:t> </a:t>
            </a:r>
            <a:r>
              <a:rPr lang="fr-FR" dirty="0" err="1" smtClean="0"/>
              <a:t>sempre</a:t>
            </a:r>
            <a:r>
              <a:rPr lang="fr-FR" dirty="0" smtClean="0"/>
              <a:t> </a:t>
            </a:r>
            <a:r>
              <a:rPr lang="fr-FR" dirty="0" err="1" smtClean="0"/>
              <a:t>saludable</a:t>
            </a:r>
            <a:r>
              <a:rPr lang="fr-FR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PROFESSORS: la </a:t>
            </a:r>
            <a:r>
              <a:rPr lang="es-ES" dirty="0" err="1" smtClean="0"/>
              <a:t>majoria</a:t>
            </a:r>
            <a:r>
              <a:rPr lang="es-ES" dirty="0" smtClean="0"/>
              <a:t> del </a:t>
            </a:r>
            <a:r>
              <a:rPr lang="es-ES" dirty="0" err="1" smtClean="0"/>
              <a:t>professorat</a:t>
            </a:r>
            <a:r>
              <a:rPr lang="es-ES" dirty="0" smtClean="0"/>
              <a:t> </a:t>
            </a:r>
            <a:r>
              <a:rPr lang="es-ES" dirty="0" err="1" smtClean="0"/>
              <a:t>troben</a:t>
            </a:r>
            <a:r>
              <a:rPr lang="es-ES" dirty="0" smtClean="0"/>
              <a:t> que la </a:t>
            </a:r>
            <a:r>
              <a:rPr lang="es-ES" dirty="0" err="1" smtClean="0"/>
              <a:t>seva</a:t>
            </a:r>
            <a:r>
              <a:rPr lang="es-ES" dirty="0" smtClean="0"/>
              <a:t> dieta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err="1" smtClean="0"/>
              <a:t>bastant</a:t>
            </a:r>
            <a:r>
              <a:rPr lang="es-ES" dirty="0" smtClean="0"/>
              <a:t> equilibrada.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ALUMNAT 2n D’ESO</a:t>
            </a:r>
            <a:r>
              <a:rPr lang="es-ES" dirty="0" smtClean="0"/>
              <a:t>: </a:t>
            </a:r>
            <a:r>
              <a:rPr lang="es-ES" dirty="0" err="1" smtClean="0"/>
              <a:t>molts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alumnes</a:t>
            </a:r>
            <a:r>
              <a:rPr lang="es-ES" dirty="0" smtClean="0"/>
              <a:t> han de </a:t>
            </a:r>
            <a:r>
              <a:rPr lang="es-ES" dirty="0" err="1" smtClean="0"/>
              <a:t>millorar</a:t>
            </a:r>
            <a:r>
              <a:rPr lang="es-ES" dirty="0" smtClean="0"/>
              <a:t> la </a:t>
            </a:r>
            <a:r>
              <a:rPr lang="es-ES" dirty="0" err="1" smtClean="0"/>
              <a:t>seva</a:t>
            </a:r>
            <a:r>
              <a:rPr lang="es-ES" dirty="0" smtClean="0"/>
              <a:t> dieta:</a:t>
            </a:r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smtClean="0"/>
              <a:t>- 26% no </a:t>
            </a:r>
            <a:r>
              <a:rPr lang="es-ES" dirty="0" err="1" smtClean="0"/>
              <a:t>berena</a:t>
            </a:r>
            <a:r>
              <a:rPr lang="es-ES" dirty="0" smtClean="0"/>
              <a:t> al </a:t>
            </a:r>
            <a:r>
              <a:rPr lang="es-ES" dirty="0" err="1" smtClean="0"/>
              <a:t>dematí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smtClean="0"/>
              <a:t>- han de </a:t>
            </a:r>
            <a:r>
              <a:rPr lang="es-ES" dirty="0" err="1" smtClean="0"/>
              <a:t>beure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aigua</a:t>
            </a:r>
            <a:r>
              <a:rPr lang="es-ES" dirty="0" smtClean="0"/>
              <a:t> al </a:t>
            </a:r>
            <a:r>
              <a:rPr lang="es-ES" dirty="0" err="1" smtClean="0"/>
              <a:t>dia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smtClean="0"/>
              <a:t>- </a:t>
            </a:r>
            <a:r>
              <a:rPr lang="es-ES" dirty="0" err="1" smtClean="0"/>
              <a:t>desconeixen</a:t>
            </a:r>
            <a:r>
              <a:rPr lang="es-ES" dirty="0" smtClean="0"/>
              <a:t> </a:t>
            </a:r>
            <a:r>
              <a:rPr lang="es-ES" dirty="0" err="1" smtClean="0"/>
              <a:t>alguns</a:t>
            </a:r>
            <a:r>
              <a:rPr lang="es-ES" dirty="0" smtClean="0"/>
              <a:t> </a:t>
            </a:r>
            <a:r>
              <a:rPr lang="es-ES" dirty="0" err="1" smtClean="0"/>
              <a:t>tipus</a:t>
            </a:r>
            <a:r>
              <a:rPr lang="es-ES" dirty="0" smtClean="0"/>
              <a:t> </a:t>
            </a:r>
            <a:r>
              <a:rPr lang="es-ES" dirty="0" err="1" smtClean="0"/>
              <a:t>d’aliments</a:t>
            </a:r>
            <a:r>
              <a:rPr lang="es-ES" dirty="0" smtClean="0"/>
              <a:t> i la forma de </a:t>
            </a:r>
            <a:r>
              <a:rPr lang="es-ES" dirty="0" err="1" smtClean="0"/>
              <a:t>cuinar</a:t>
            </a:r>
            <a:r>
              <a:rPr lang="es-ES" dirty="0" smtClean="0"/>
              <a:t> a casa </a:t>
            </a:r>
            <a:r>
              <a:rPr lang="es-ES" dirty="0" err="1" smtClean="0"/>
              <a:t>seva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smtClean="0"/>
              <a:t>- 55% no arriba a les 5 </a:t>
            </a:r>
            <a:r>
              <a:rPr lang="es-ES" dirty="0" err="1" smtClean="0"/>
              <a:t>fruites</a:t>
            </a:r>
            <a:r>
              <a:rPr lang="es-ES" dirty="0" smtClean="0"/>
              <a:t> i </a:t>
            </a:r>
            <a:r>
              <a:rPr lang="es-ES" dirty="0" err="1" smtClean="0"/>
              <a:t>verdures</a:t>
            </a:r>
            <a:r>
              <a:rPr lang="es-ES" dirty="0" smtClean="0"/>
              <a:t> </a:t>
            </a:r>
            <a:r>
              <a:rPr lang="es-ES" dirty="0" err="1" smtClean="0"/>
              <a:t>diàries</a:t>
            </a:r>
            <a:endParaRPr lang="es-ES" dirty="0" smtClean="0"/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- </a:t>
            </a:r>
            <a:r>
              <a:rPr lang="es-ES" dirty="0" err="1" smtClean="0"/>
              <a:t>mengen</a:t>
            </a:r>
            <a:r>
              <a:rPr lang="es-ES" dirty="0" smtClean="0"/>
              <a:t> </a:t>
            </a:r>
            <a:r>
              <a:rPr lang="es-ES" dirty="0" err="1" smtClean="0"/>
              <a:t>massa</a:t>
            </a:r>
            <a:r>
              <a:rPr lang="es-ES" dirty="0" smtClean="0"/>
              <a:t> </a:t>
            </a:r>
            <a:r>
              <a:rPr lang="es-ES" dirty="0" err="1" smtClean="0"/>
              <a:t>llepolies</a:t>
            </a:r>
            <a:r>
              <a:rPr lang="es-ES" dirty="0" smtClean="0"/>
              <a:t> i </a:t>
            </a:r>
            <a:r>
              <a:rPr lang="es-ES" dirty="0" err="1" smtClean="0"/>
              <a:t>bolleria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smtClean="0"/>
              <a:t>- es </a:t>
            </a:r>
            <a:r>
              <a:rPr lang="es-ES" dirty="0" err="1" smtClean="0"/>
              <a:t>pot</a:t>
            </a:r>
            <a:r>
              <a:rPr lang="es-ES" dirty="0" smtClean="0"/>
              <a:t> </a:t>
            </a:r>
            <a:r>
              <a:rPr lang="es-ES" dirty="0" err="1" smtClean="0"/>
              <a:t>millorar</a:t>
            </a:r>
            <a:r>
              <a:rPr lang="es-ES" dirty="0" smtClean="0"/>
              <a:t> el sopar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6000" b="1" dirty="0" smtClean="0"/>
              <a:t>Vida saludable</a:t>
            </a:r>
            <a:br>
              <a:rPr lang="es-ES" sz="6000" b="1" dirty="0" smtClean="0"/>
            </a:br>
            <a:r>
              <a:rPr lang="es-ES" sz="3100" b="1" dirty="0" err="1" smtClean="0"/>
              <a:t>Motiva’t</a:t>
            </a:r>
            <a:r>
              <a:rPr lang="es-ES" sz="3100" b="1" dirty="0" smtClean="0"/>
              <a:t>: </a:t>
            </a:r>
            <a:r>
              <a:rPr lang="es-ES" sz="3100" b="1" dirty="0" err="1" smtClean="0"/>
              <a:t>menja</a:t>
            </a:r>
            <a:r>
              <a:rPr lang="es-ES" sz="3100" b="1" dirty="0" smtClean="0"/>
              <a:t> i </a:t>
            </a:r>
            <a:r>
              <a:rPr lang="es-ES" sz="3100" b="1" dirty="0" err="1" smtClean="0"/>
              <a:t>viu</a:t>
            </a:r>
            <a:r>
              <a:rPr lang="es-ES" sz="3100" b="1" dirty="0" smtClean="0"/>
              <a:t> </a:t>
            </a:r>
            <a:r>
              <a:rPr lang="es-ES" sz="3100" b="1" dirty="0" err="1" smtClean="0"/>
              <a:t>sa</a:t>
            </a:r>
            <a:endParaRPr lang="es-ES" sz="3100" b="1" dirty="0"/>
          </a:p>
        </p:txBody>
      </p:sp>
      <p:pic>
        <p:nvPicPr>
          <p:cNvPr id="4" name="3 Marcador de contenido" descr="dieta saluda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3142" y="1882775"/>
            <a:ext cx="6677716" cy="4572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PROFESSORS</a:t>
            </a:r>
            <a:br>
              <a:rPr lang="es-ES" dirty="0" smtClean="0"/>
            </a:br>
            <a:r>
              <a:rPr lang="es-ES" dirty="0" smtClean="0"/>
              <a:t>1. la </a:t>
            </a:r>
            <a:r>
              <a:rPr lang="es-ES" dirty="0" err="1" smtClean="0"/>
              <a:t>teva</a:t>
            </a:r>
            <a:r>
              <a:rPr lang="es-ES" dirty="0" smtClean="0"/>
              <a:t> dieta </a:t>
            </a:r>
            <a:r>
              <a:rPr lang="es-ES" dirty="0" err="1" smtClean="0"/>
              <a:t>és</a:t>
            </a:r>
            <a:r>
              <a:rPr lang="es-ES" dirty="0" smtClean="0"/>
              <a:t> equilibrada? </a:t>
            </a:r>
            <a:endParaRPr lang="es-ES" dirty="0"/>
          </a:p>
        </p:txBody>
      </p:sp>
      <p:graphicFrame>
        <p:nvGraphicFramePr>
          <p:cNvPr id="6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PROFESSORS</a:t>
            </a:r>
            <a:br>
              <a:rPr lang="es-ES" dirty="0" smtClean="0"/>
            </a:br>
            <a:r>
              <a:rPr lang="es-ES" dirty="0" smtClean="0"/>
              <a:t>2. </a:t>
            </a:r>
            <a:r>
              <a:rPr lang="es-ES" dirty="0" err="1" smtClean="0"/>
              <a:t>berenes</a:t>
            </a:r>
            <a:r>
              <a:rPr lang="es-ES" dirty="0" smtClean="0"/>
              <a:t> al </a:t>
            </a:r>
            <a:r>
              <a:rPr lang="es-ES" dirty="0" err="1" smtClean="0"/>
              <a:t>dematí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PROFESSORS</a:t>
            </a:r>
            <a:br>
              <a:rPr lang="es-ES" dirty="0" smtClean="0"/>
            </a:br>
            <a:r>
              <a:rPr lang="es-ES" dirty="0" smtClean="0"/>
              <a:t>3. </a:t>
            </a:r>
            <a:r>
              <a:rPr lang="pt-BR" dirty="0" err="1" smtClean="0"/>
              <a:t>beus</a:t>
            </a:r>
            <a:r>
              <a:rPr lang="pt-BR" dirty="0" smtClean="0"/>
              <a:t> dos </a:t>
            </a:r>
            <a:r>
              <a:rPr lang="pt-BR" dirty="0" err="1" smtClean="0"/>
              <a:t>litres</a:t>
            </a:r>
            <a:r>
              <a:rPr lang="pt-BR" dirty="0" smtClean="0"/>
              <a:t> d'</a:t>
            </a:r>
            <a:r>
              <a:rPr lang="pt-BR" dirty="0" err="1" smtClean="0"/>
              <a:t>aigua</a:t>
            </a:r>
            <a:r>
              <a:rPr lang="pt-BR" dirty="0" smtClean="0"/>
              <a:t> </a:t>
            </a:r>
            <a:r>
              <a:rPr lang="pt-BR" dirty="0" err="1" smtClean="0"/>
              <a:t>al</a:t>
            </a:r>
            <a:r>
              <a:rPr lang="pt-BR" dirty="0" smtClean="0"/>
              <a:t> dia?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PROFESSORS</a:t>
            </a:r>
            <a:br>
              <a:rPr lang="es-ES" dirty="0" smtClean="0"/>
            </a:br>
            <a:r>
              <a:rPr lang="es-ES" dirty="0" smtClean="0"/>
              <a:t>4. a </a:t>
            </a:r>
            <a:r>
              <a:rPr lang="es-ES" dirty="0" err="1" smtClean="0"/>
              <a:t>ca</a:t>
            </a:r>
            <a:r>
              <a:rPr lang="es-ES" dirty="0" smtClean="0"/>
              <a:t> </a:t>
            </a:r>
            <a:r>
              <a:rPr lang="es-ES" dirty="0" err="1" smtClean="0"/>
              <a:t>teva</a:t>
            </a:r>
            <a:r>
              <a:rPr lang="es-ES" dirty="0" smtClean="0"/>
              <a:t> </a:t>
            </a:r>
            <a:r>
              <a:rPr lang="es-ES" dirty="0" err="1" smtClean="0"/>
              <a:t>emprau</a:t>
            </a:r>
            <a:r>
              <a:rPr lang="es-ES" dirty="0" smtClean="0"/>
              <a:t> </a:t>
            </a:r>
            <a:r>
              <a:rPr lang="es-ES" dirty="0" err="1" smtClean="0"/>
              <a:t>oli</a:t>
            </a:r>
            <a:r>
              <a:rPr lang="es-ES" dirty="0" smtClean="0"/>
              <a:t> </a:t>
            </a:r>
            <a:r>
              <a:rPr lang="es-ES" dirty="0" err="1" smtClean="0"/>
              <a:t>d'oliva</a:t>
            </a:r>
            <a:r>
              <a:rPr lang="es-ES" dirty="0" smtClean="0"/>
              <a:t> per </a:t>
            </a:r>
            <a:r>
              <a:rPr lang="es-ES" dirty="0" err="1" smtClean="0"/>
              <a:t>cuinar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PROFESSORS</a:t>
            </a:r>
            <a:br>
              <a:rPr lang="es-ES" dirty="0" smtClean="0"/>
            </a:br>
            <a:r>
              <a:rPr lang="es-ES" dirty="0" smtClean="0"/>
              <a:t>5. </a:t>
            </a:r>
            <a:r>
              <a:rPr lang="fr-FR" dirty="0" err="1" smtClean="0"/>
              <a:t>menjes</a:t>
            </a:r>
            <a:r>
              <a:rPr lang="fr-FR" dirty="0" smtClean="0"/>
              <a:t> </a:t>
            </a:r>
            <a:r>
              <a:rPr lang="fr-FR" dirty="0" err="1" smtClean="0"/>
              <a:t>més</a:t>
            </a:r>
            <a:r>
              <a:rPr lang="fr-FR" dirty="0" smtClean="0"/>
              <a:t> </a:t>
            </a:r>
            <a:r>
              <a:rPr lang="fr-FR" dirty="0" err="1" smtClean="0"/>
              <a:t>peix</a:t>
            </a:r>
            <a:r>
              <a:rPr lang="fr-FR" dirty="0" smtClean="0"/>
              <a:t> que </a:t>
            </a:r>
            <a:r>
              <a:rPr lang="fr-FR" dirty="0" err="1" smtClean="0"/>
              <a:t>carn</a:t>
            </a:r>
            <a:r>
              <a:rPr lang="fr-FR" dirty="0" smtClean="0"/>
              <a:t> a la </a:t>
            </a:r>
            <a:r>
              <a:rPr lang="fr-FR" dirty="0" err="1" smtClean="0"/>
              <a:t>setmana</a:t>
            </a:r>
            <a:r>
              <a:rPr lang="fr-FR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PROFESSORS</a:t>
            </a:r>
            <a:br>
              <a:rPr lang="es-ES" dirty="0" smtClean="0"/>
            </a:br>
            <a:r>
              <a:rPr lang="es-ES" dirty="0" smtClean="0"/>
              <a:t>6. </a:t>
            </a:r>
            <a:r>
              <a:rPr lang="fr-FR" dirty="0" err="1" smtClean="0"/>
              <a:t>coneixes</a:t>
            </a:r>
            <a:r>
              <a:rPr lang="fr-FR" dirty="0" smtClean="0"/>
              <a:t> les </a:t>
            </a:r>
            <a:r>
              <a:rPr lang="fr-FR" dirty="0" err="1" smtClean="0"/>
              <a:t>carns</a:t>
            </a:r>
            <a:r>
              <a:rPr lang="fr-FR" dirty="0" smtClean="0"/>
              <a:t> que </a:t>
            </a:r>
            <a:r>
              <a:rPr lang="fr-FR" dirty="0" err="1" smtClean="0"/>
              <a:t>contenen</a:t>
            </a:r>
            <a:r>
              <a:rPr lang="fr-FR" dirty="0" smtClean="0"/>
              <a:t> </a:t>
            </a:r>
            <a:r>
              <a:rPr lang="fr-FR" dirty="0" err="1" smtClean="0"/>
              <a:t>menys</a:t>
            </a:r>
            <a:r>
              <a:rPr lang="fr-FR" dirty="0" smtClean="0"/>
              <a:t> </a:t>
            </a:r>
            <a:r>
              <a:rPr lang="fr-FR" dirty="0" err="1" smtClean="0"/>
              <a:t>greix</a:t>
            </a:r>
            <a:r>
              <a:rPr lang="fr-FR" dirty="0" smtClean="0"/>
              <a:t>?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154</Words>
  <Application>Microsoft Office PowerPoint</Application>
  <PresentationFormat>Presentación en pantalla (4:3)</PresentationFormat>
  <Paragraphs>63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Brío</vt:lpstr>
      <vt:lpstr>La teva dieta, és equilibrada?</vt:lpstr>
      <vt:lpstr>La teva dieta, és equilibrada?</vt:lpstr>
      <vt:lpstr>PROFESSORAT</vt:lpstr>
      <vt:lpstr>PROFESSORS 1. la teva dieta és equilibrada? </vt:lpstr>
      <vt:lpstr>PROFESSORS 2. berenes al dematí?</vt:lpstr>
      <vt:lpstr>PROFESSORS 3. beus dos litres d'aigua al dia?</vt:lpstr>
      <vt:lpstr>PROFESSORS 4. a ca teva emprau oli d'oliva per cuinar?</vt:lpstr>
      <vt:lpstr>PROFESSORS 5. menjes més peix que carn a la setmana?</vt:lpstr>
      <vt:lpstr>PROFESSORS 6. coneixes les carns que contenen menys greix?</vt:lpstr>
      <vt:lpstr>PROFESSORS 7. a ca teva es lleva el greix de la carn abans de cuinar?</vt:lpstr>
      <vt:lpstr>PROFESSORS 8. menjes menys de 4 ous a la setmana?</vt:lpstr>
      <vt:lpstr>PROFESSORS 9. menjes 5 fruites al dia?</vt:lpstr>
      <vt:lpstr>PROFESSORS 10. cada quant menges llepolies a la setmana?</vt:lpstr>
      <vt:lpstr>PROFESSORS 11. cada quant menges bolleria a la setmana?</vt:lpstr>
      <vt:lpstr>PROFESSORS 12. cada quant menges embotits a la setmana?</vt:lpstr>
      <vt:lpstr>PROFESSORS 13. cada quant menjes plats preparats-congelats a la setmana?</vt:lpstr>
      <vt:lpstr>PROFESSORS 14. es teu sopar és sempre saludable?</vt:lpstr>
      <vt:lpstr>ALUMNAT</vt:lpstr>
      <vt:lpstr>ALUMNAT 1. la teva dieta és equilibrada?</vt:lpstr>
      <vt:lpstr>ALUMNAT 2. berenes al dematí?</vt:lpstr>
      <vt:lpstr>ALUMNAT 3. beus dos litres d'aigua al dia?</vt:lpstr>
      <vt:lpstr>ALUMNAT 4. a ca teva emprau oli d'oliva per cuinar?</vt:lpstr>
      <vt:lpstr>ALUMNAT 5. menjes més peix que carn a la setmana?</vt:lpstr>
      <vt:lpstr>ALUMNAT 6. coneixes les carns que contenen menys greix?</vt:lpstr>
      <vt:lpstr>ALUMNAT 7. a ca teva es lleva el greix de la carn abans de cuinar?</vt:lpstr>
      <vt:lpstr>ALUMNAT 8. menjes menys de 4 ous a la setmana?</vt:lpstr>
      <vt:lpstr>ALUMNAT 9. menjes 5 fruites al dia?</vt:lpstr>
      <vt:lpstr>ALUMNAT 10. cada quant menges llepolies a la setmana?</vt:lpstr>
      <vt:lpstr>ALUMNAT 11. cada quant menges bolleria a la setmana?</vt:lpstr>
      <vt:lpstr>ALUMNAT 12. cada quant menges embotits a la setmana?</vt:lpstr>
      <vt:lpstr>ALUMNAT 13. cada quant menjes plats preparats-congelats?</vt:lpstr>
      <vt:lpstr>ALUMNAT 14. es teu sopar és sempre saludable?</vt:lpstr>
      <vt:lpstr>CONCLUSIONS</vt:lpstr>
      <vt:lpstr>Vida saludable Motiva’t: menja i viu sa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teva dieta, és equilibrada?</dc:title>
  <dc:creator>Valued Acer Customer</dc:creator>
  <cp:lastModifiedBy>Valued Acer Customer</cp:lastModifiedBy>
  <cp:revision>9</cp:revision>
  <dcterms:created xsi:type="dcterms:W3CDTF">2015-03-09T10:27:23Z</dcterms:created>
  <dcterms:modified xsi:type="dcterms:W3CDTF">2015-03-12T11:04:23Z</dcterms:modified>
</cp:coreProperties>
</file>