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187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DC0DF-473E-4154-91FF-E94803B76EE5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2893A514-A338-4B46-8F89-D6A7272E8201}">
      <dgm:prSet phldrT="[Texto]"/>
      <dgm:spPr/>
      <dgm:t>
        <a:bodyPr/>
        <a:lstStyle/>
        <a:p>
          <a:r>
            <a:rPr lang="ca-ES" dirty="0" smtClean="0"/>
            <a:t>proveta</a:t>
          </a:r>
          <a:endParaRPr lang="ca-ES" dirty="0"/>
        </a:p>
      </dgm:t>
    </dgm:pt>
    <dgm:pt modelId="{B80E8DEA-B314-42EE-9095-FBCBC33C1D65}" type="parTrans" cxnId="{D72EFA98-FEE0-4727-A68E-AC2F8C49B973}">
      <dgm:prSet/>
      <dgm:spPr/>
      <dgm:t>
        <a:bodyPr/>
        <a:lstStyle/>
        <a:p>
          <a:endParaRPr lang="ca-ES"/>
        </a:p>
      </dgm:t>
    </dgm:pt>
    <dgm:pt modelId="{B4592490-EEB0-4311-9E1D-4773FF912E7D}" type="sibTrans" cxnId="{D72EFA98-FEE0-4727-A68E-AC2F8C49B973}">
      <dgm:prSet/>
      <dgm:spPr/>
      <dgm:t>
        <a:bodyPr/>
        <a:lstStyle/>
        <a:p>
          <a:endParaRPr lang="ca-ES"/>
        </a:p>
      </dgm:t>
    </dgm:pt>
    <dgm:pt modelId="{0A22A938-F94C-4CA9-8D01-44B530F69ACA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a-ES"/>
        </a:p>
      </dgm:t>
    </dgm:pt>
    <dgm:pt modelId="{F45EBCF1-6F46-42DD-9C5A-B2AC313F1884}" type="parTrans" cxnId="{15CC6CA3-820D-490F-A26B-A001F8DD473F}">
      <dgm:prSet/>
      <dgm:spPr/>
      <dgm:t>
        <a:bodyPr/>
        <a:lstStyle/>
        <a:p>
          <a:endParaRPr lang="ca-ES"/>
        </a:p>
      </dgm:t>
    </dgm:pt>
    <dgm:pt modelId="{C3698992-171E-4520-A63B-F9ABB5C905B8}" type="sibTrans" cxnId="{15CC6CA3-820D-490F-A26B-A001F8DD473F}">
      <dgm:prSet/>
      <dgm:spPr/>
      <dgm:t>
        <a:bodyPr/>
        <a:lstStyle/>
        <a:p>
          <a:endParaRPr lang="ca-ES"/>
        </a:p>
      </dgm:t>
    </dgm:pt>
    <dgm:pt modelId="{EB067475-E565-43E1-8CD4-D8A66F9D278A}">
      <dgm:prSet phldrT="[Texto]"/>
      <dgm:spPr/>
      <dgm:t>
        <a:bodyPr/>
        <a:lstStyle/>
        <a:p>
          <a:r>
            <a:rPr lang="ca-ES" dirty="0" smtClean="0"/>
            <a:t>bàscula</a:t>
          </a:r>
          <a:endParaRPr lang="ca-ES" dirty="0"/>
        </a:p>
      </dgm:t>
    </dgm:pt>
    <dgm:pt modelId="{CA108A0B-37B5-49DD-996D-D5C0D0B8AA71}" type="parTrans" cxnId="{C748D71D-15DA-4406-A4E3-494B4F0D8514}">
      <dgm:prSet/>
      <dgm:spPr/>
      <dgm:t>
        <a:bodyPr/>
        <a:lstStyle/>
        <a:p>
          <a:endParaRPr lang="ca-ES"/>
        </a:p>
      </dgm:t>
    </dgm:pt>
    <dgm:pt modelId="{4925084C-6226-4E62-B395-ED44C647ED2A}" type="sibTrans" cxnId="{C748D71D-15DA-4406-A4E3-494B4F0D8514}">
      <dgm:prSet/>
      <dgm:spPr/>
      <dgm:t>
        <a:bodyPr/>
        <a:lstStyle/>
        <a:p>
          <a:endParaRPr lang="ca-ES"/>
        </a:p>
      </dgm:t>
    </dgm:pt>
    <dgm:pt modelId="{681B08DB-510F-4CBB-BDD7-5CAC8AF40902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a-ES"/>
        </a:p>
      </dgm:t>
    </dgm:pt>
    <dgm:pt modelId="{6E3D455B-A97C-476F-A6A9-CC4F5339C405}" type="parTrans" cxnId="{E10A3397-BA0B-4B56-A1E6-ECD5C0A5F1BF}">
      <dgm:prSet/>
      <dgm:spPr/>
      <dgm:t>
        <a:bodyPr/>
        <a:lstStyle/>
        <a:p>
          <a:endParaRPr lang="ca-ES"/>
        </a:p>
      </dgm:t>
    </dgm:pt>
    <dgm:pt modelId="{F8345EC2-69B9-48CE-9BFB-9569A672B667}" type="sibTrans" cxnId="{E10A3397-BA0B-4B56-A1E6-ECD5C0A5F1BF}">
      <dgm:prSet/>
      <dgm:spPr/>
      <dgm:t>
        <a:bodyPr/>
        <a:lstStyle/>
        <a:p>
          <a:endParaRPr lang="ca-ES"/>
        </a:p>
      </dgm:t>
    </dgm:pt>
    <dgm:pt modelId="{C5F8C675-DDB4-4E13-9E2B-82AE93613C60}" type="pres">
      <dgm:prSet presAssocID="{B83DC0DF-473E-4154-91FF-E94803B76EE5}" presName="diagram" presStyleCnt="0">
        <dgm:presLayoutVars>
          <dgm:dir/>
          <dgm:animLvl val="lvl"/>
          <dgm:resizeHandles val="exact"/>
        </dgm:presLayoutVars>
      </dgm:prSet>
      <dgm:spPr/>
    </dgm:pt>
    <dgm:pt modelId="{51A90F84-4C37-4D26-A8EF-1D3A61F1B48C}" type="pres">
      <dgm:prSet presAssocID="{2893A514-A338-4B46-8F89-D6A7272E8201}" presName="compNode" presStyleCnt="0"/>
      <dgm:spPr/>
    </dgm:pt>
    <dgm:pt modelId="{72118D38-2A2E-4610-BE76-4CED0A70BB63}" type="pres">
      <dgm:prSet presAssocID="{2893A514-A338-4B46-8F89-D6A7272E8201}" presName="childRect" presStyleLbl="bgAcc1" presStyleIdx="0" presStyleCnt="2">
        <dgm:presLayoutVars>
          <dgm:bulletEnabled val="1"/>
        </dgm:presLayoutVars>
      </dgm:prSet>
      <dgm:spPr/>
    </dgm:pt>
    <dgm:pt modelId="{71ED0DB0-0BEF-4370-BCE2-C6C5C24B9FEB}" type="pres">
      <dgm:prSet presAssocID="{2893A514-A338-4B46-8F89-D6A7272E820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3A8EEF4-E4B3-4282-AF7B-D827BDDE30B2}" type="pres">
      <dgm:prSet presAssocID="{2893A514-A338-4B46-8F89-D6A7272E8201}" presName="parentRect" presStyleLbl="alignNode1" presStyleIdx="0" presStyleCnt="2"/>
      <dgm:spPr/>
      <dgm:t>
        <a:bodyPr/>
        <a:lstStyle/>
        <a:p>
          <a:endParaRPr lang="ca-ES"/>
        </a:p>
      </dgm:t>
    </dgm:pt>
    <dgm:pt modelId="{543C5097-0ECF-44E6-A29D-1B77D35DCCE4}" type="pres">
      <dgm:prSet presAssocID="{2893A514-A338-4B46-8F89-D6A7272E8201}" presName="adorn" presStyleLbl="fgAccFollowNode1" presStyleIdx="0" presStyleCnt="2" custLinFactX="6468" custLinFactNeighborX="100000" custLinFactNeighborY="34339"/>
      <dgm:spPr>
        <a:noFill/>
        <a:ln>
          <a:noFill/>
        </a:ln>
      </dgm:spPr>
    </dgm:pt>
    <dgm:pt modelId="{CDBA71E6-C60C-4E12-B0EE-34B67679A92F}" type="pres">
      <dgm:prSet presAssocID="{B4592490-EEB0-4311-9E1D-4773FF912E7D}" presName="sibTrans" presStyleLbl="sibTrans2D1" presStyleIdx="0" presStyleCnt="0"/>
      <dgm:spPr/>
    </dgm:pt>
    <dgm:pt modelId="{DDC5B5CF-D8CC-4B7A-A71A-0E55CA0178BF}" type="pres">
      <dgm:prSet presAssocID="{EB067475-E565-43E1-8CD4-D8A66F9D278A}" presName="compNode" presStyleCnt="0"/>
      <dgm:spPr/>
    </dgm:pt>
    <dgm:pt modelId="{B530C577-826C-466F-A9C3-6CB90A7773C4}" type="pres">
      <dgm:prSet presAssocID="{EB067475-E565-43E1-8CD4-D8A66F9D278A}" presName="childRect" presStyleLbl="bgAcc1" presStyleIdx="1" presStyleCnt="2">
        <dgm:presLayoutVars>
          <dgm:bulletEnabled val="1"/>
        </dgm:presLayoutVars>
      </dgm:prSet>
      <dgm:spPr/>
    </dgm:pt>
    <dgm:pt modelId="{9AF7F79B-DC7C-4D93-92A1-B3998F282409}" type="pres">
      <dgm:prSet presAssocID="{EB067475-E565-43E1-8CD4-D8A66F9D27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39A73BB-1E17-4290-8DF5-B37707FDF37A}" type="pres">
      <dgm:prSet presAssocID="{EB067475-E565-43E1-8CD4-D8A66F9D278A}" presName="parentRect" presStyleLbl="alignNode1" presStyleIdx="1" presStyleCnt="2"/>
      <dgm:spPr/>
      <dgm:t>
        <a:bodyPr/>
        <a:lstStyle/>
        <a:p>
          <a:endParaRPr lang="ca-ES"/>
        </a:p>
      </dgm:t>
    </dgm:pt>
    <dgm:pt modelId="{ADBB48A1-E408-42DD-9BCB-529C7ACEE8FF}" type="pres">
      <dgm:prSet presAssocID="{EB067475-E565-43E1-8CD4-D8A66F9D278A}" presName="adorn" presStyleLbl="fgAccFollowNode1" presStyleIdx="1" presStyleCnt="2"/>
      <dgm:spPr>
        <a:noFill/>
        <a:ln>
          <a:noFill/>
        </a:ln>
      </dgm:spPr>
    </dgm:pt>
  </dgm:ptLst>
  <dgm:cxnLst>
    <dgm:cxn modelId="{D72EFA98-FEE0-4727-A68E-AC2F8C49B973}" srcId="{B83DC0DF-473E-4154-91FF-E94803B76EE5}" destId="{2893A514-A338-4B46-8F89-D6A7272E8201}" srcOrd="0" destOrd="0" parTransId="{B80E8DEA-B314-42EE-9095-FBCBC33C1D65}" sibTransId="{B4592490-EEB0-4311-9E1D-4773FF912E7D}"/>
    <dgm:cxn modelId="{32CE745A-DDF7-4ED6-A5F1-F3CA71C2EF8B}" type="presOf" srcId="{2893A514-A338-4B46-8F89-D6A7272E8201}" destId="{E3A8EEF4-E4B3-4282-AF7B-D827BDDE30B2}" srcOrd="1" destOrd="0" presId="urn:microsoft.com/office/officeart/2005/8/layout/bList2"/>
    <dgm:cxn modelId="{E10A3397-BA0B-4B56-A1E6-ECD5C0A5F1BF}" srcId="{EB067475-E565-43E1-8CD4-D8A66F9D278A}" destId="{681B08DB-510F-4CBB-BDD7-5CAC8AF40902}" srcOrd="0" destOrd="0" parTransId="{6E3D455B-A97C-476F-A6A9-CC4F5339C405}" sibTransId="{F8345EC2-69B9-48CE-9BFB-9569A672B667}"/>
    <dgm:cxn modelId="{C748D71D-15DA-4406-A4E3-494B4F0D8514}" srcId="{B83DC0DF-473E-4154-91FF-E94803B76EE5}" destId="{EB067475-E565-43E1-8CD4-D8A66F9D278A}" srcOrd="1" destOrd="0" parTransId="{CA108A0B-37B5-49DD-996D-D5C0D0B8AA71}" sibTransId="{4925084C-6226-4E62-B395-ED44C647ED2A}"/>
    <dgm:cxn modelId="{15CC6CA3-820D-490F-A26B-A001F8DD473F}" srcId="{2893A514-A338-4B46-8F89-D6A7272E8201}" destId="{0A22A938-F94C-4CA9-8D01-44B530F69ACA}" srcOrd="0" destOrd="0" parTransId="{F45EBCF1-6F46-42DD-9C5A-B2AC313F1884}" sibTransId="{C3698992-171E-4520-A63B-F9ABB5C905B8}"/>
    <dgm:cxn modelId="{FBAFB56F-7971-44AF-9523-7DEE99D550A1}" type="presOf" srcId="{681B08DB-510F-4CBB-BDD7-5CAC8AF40902}" destId="{B530C577-826C-466F-A9C3-6CB90A7773C4}" srcOrd="0" destOrd="0" presId="urn:microsoft.com/office/officeart/2005/8/layout/bList2"/>
    <dgm:cxn modelId="{D441EFC3-0B29-4928-A030-D5E45EF818D1}" type="presOf" srcId="{B4592490-EEB0-4311-9E1D-4773FF912E7D}" destId="{CDBA71E6-C60C-4E12-B0EE-34B67679A92F}" srcOrd="0" destOrd="0" presId="urn:microsoft.com/office/officeart/2005/8/layout/bList2"/>
    <dgm:cxn modelId="{C01DB689-9271-49CA-BDC6-30E0CA4AC567}" type="presOf" srcId="{EB067475-E565-43E1-8CD4-D8A66F9D278A}" destId="{9AF7F79B-DC7C-4D93-92A1-B3998F282409}" srcOrd="0" destOrd="0" presId="urn:microsoft.com/office/officeart/2005/8/layout/bList2"/>
    <dgm:cxn modelId="{5AA6562A-11A2-49DE-A85B-73D07F690888}" type="presOf" srcId="{EB067475-E565-43E1-8CD4-D8A66F9D278A}" destId="{839A73BB-1E17-4290-8DF5-B37707FDF37A}" srcOrd="1" destOrd="0" presId="urn:microsoft.com/office/officeart/2005/8/layout/bList2"/>
    <dgm:cxn modelId="{ABE6D560-134D-4D90-9F0A-3E6645683877}" type="presOf" srcId="{B83DC0DF-473E-4154-91FF-E94803B76EE5}" destId="{C5F8C675-DDB4-4E13-9E2B-82AE93613C60}" srcOrd="0" destOrd="0" presId="urn:microsoft.com/office/officeart/2005/8/layout/bList2"/>
    <dgm:cxn modelId="{E99A7756-CB6B-4563-8F7B-982EFBB505D4}" type="presOf" srcId="{2893A514-A338-4B46-8F89-D6A7272E8201}" destId="{71ED0DB0-0BEF-4370-BCE2-C6C5C24B9FEB}" srcOrd="0" destOrd="0" presId="urn:microsoft.com/office/officeart/2005/8/layout/bList2"/>
    <dgm:cxn modelId="{6C3E45E4-2AF7-4910-9B2C-CDB45861B2B9}" type="presOf" srcId="{0A22A938-F94C-4CA9-8D01-44B530F69ACA}" destId="{72118D38-2A2E-4610-BE76-4CED0A70BB63}" srcOrd="0" destOrd="0" presId="urn:microsoft.com/office/officeart/2005/8/layout/bList2"/>
    <dgm:cxn modelId="{880508AA-6DD3-40A7-80CA-84635ADEA85A}" type="presParOf" srcId="{C5F8C675-DDB4-4E13-9E2B-82AE93613C60}" destId="{51A90F84-4C37-4D26-A8EF-1D3A61F1B48C}" srcOrd="0" destOrd="0" presId="urn:microsoft.com/office/officeart/2005/8/layout/bList2"/>
    <dgm:cxn modelId="{20EA4C9A-2463-40C3-8CE8-3CD5FCA23152}" type="presParOf" srcId="{51A90F84-4C37-4D26-A8EF-1D3A61F1B48C}" destId="{72118D38-2A2E-4610-BE76-4CED0A70BB63}" srcOrd="0" destOrd="0" presId="urn:microsoft.com/office/officeart/2005/8/layout/bList2"/>
    <dgm:cxn modelId="{654CF35F-50D3-44A5-A5F9-BE0C8859C215}" type="presParOf" srcId="{51A90F84-4C37-4D26-A8EF-1D3A61F1B48C}" destId="{71ED0DB0-0BEF-4370-BCE2-C6C5C24B9FEB}" srcOrd="1" destOrd="0" presId="urn:microsoft.com/office/officeart/2005/8/layout/bList2"/>
    <dgm:cxn modelId="{7695E54C-AD3A-4E8F-BEF1-AE79563F1A22}" type="presParOf" srcId="{51A90F84-4C37-4D26-A8EF-1D3A61F1B48C}" destId="{E3A8EEF4-E4B3-4282-AF7B-D827BDDE30B2}" srcOrd="2" destOrd="0" presId="urn:microsoft.com/office/officeart/2005/8/layout/bList2"/>
    <dgm:cxn modelId="{967DD759-F717-485B-A7BB-BBDE2D2DE33A}" type="presParOf" srcId="{51A90F84-4C37-4D26-A8EF-1D3A61F1B48C}" destId="{543C5097-0ECF-44E6-A29D-1B77D35DCCE4}" srcOrd="3" destOrd="0" presId="urn:microsoft.com/office/officeart/2005/8/layout/bList2"/>
    <dgm:cxn modelId="{1BF05C27-969F-4C05-9A07-CEF0A7470A08}" type="presParOf" srcId="{C5F8C675-DDB4-4E13-9E2B-82AE93613C60}" destId="{CDBA71E6-C60C-4E12-B0EE-34B67679A92F}" srcOrd="1" destOrd="0" presId="urn:microsoft.com/office/officeart/2005/8/layout/bList2"/>
    <dgm:cxn modelId="{3DCEA867-FD91-4B31-B3A5-6A9BAF0CFC4A}" type="presParOf" srcId="{C5F8C675-DDB4-4E13-9E2B-82AE93613C60}" destId="{DDC5B5CF-D8CC-4B7A-A71A-0E55CA0178BF}" srcOrd="2" destOrd="0" presId="urn:microsoft.com/office/officeart/2005/8/layout/bList2"/>
    <dgm:cxn modelId="{AC5E9521-384C-4036-AFD9-05E8E574FADC}" type="presParOf" srcId="{DDC5B5CF-D8CC-4B7A-A71A-0E55CA0178BF}" destId="{B530C577-826C-466F-A9C3-6CB90A7773C4}" srcOrd="0" destOrd="0" presId="urn:microsoft.com/office/officeart/2005/8/layout/bList2"/>
    <dgm:cxn modelId="{ACFE5C7E-43CA-43DF-9B04-0BEE456F2E63}" type="presParOf" srcId="{DDC5B5CF-D8CC-4B7A-A71A-0E55CA0178BF}" destId="{9AF7F79B-DC7C-4D93-92A1-B3998F282409}" srcOrd="1" destOrd="0" presId="urn:microsoft.com/office/officeart/2005/8/layout/bList2"/>
    <dgm:cxn modelId="{40211B9F-F89F-4672-A2A0-277E14F76272}" type="presParOf" srcId="{DDC5B5CF-D8CC-4B7A-A71A-0E55CA0178BF}" destId="{839A73BB-1E17-4290-8DF5-B37707FDF37A}" srcOrd="2" destOrd="0" presId="urn:microsoft.com/office/officeart/2005/8/layout/bList2"/>
    <dgm:cxn modelId="{6C113A8C-3C3D-4462-9856-1F4E11290789}" type="presParOf" srcId="{DDC5B5CF-D8CC-4B7A-A71A-0E55CA0178BF}" destId="{ADBB48A1-E408-42DD-9BCB-529C7ACEE8F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202B3-9294-474B-AA35-F59B212A1FF7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02ED3535-9B6F-4ACC-98F3-02E564E62FD3}">
      <dgm:prSet phldrT="[Texto]" custT="1"/>
      <dgm:spPr/>
      <dgm:t>
        <a:bodyPr/>
        <a:lstStyle/>
        <a:p>
          <a:r>
            <a:rPr lang="ca-ES" sz="4400" dirty="0" smtClean="0"/>
            <a:t>       pedra</a:t>
          </a:r>
          <a:endParaRPr lang="ca-ES" sz="4400" dirty="0"/>
        </a:p>
      </dgm:t>
    </dgm:pt>
    <dgm:pt modelId="{BFA817A3-2E82-4612-B5F9-6E9A60054BA1}" type="parTrans" cxnId="{44FAC1E4-7D85-4C1E-96F8-022B5ECB8684}">
      <dgm:prSet/>
      <dgm:spPr/>
      <dgm:t>
        <a:bodyPr/>
        <a:lstStyle/>
        <a:p>
          <a:endParaRPr lang="ca-ES"/>
        </a:p>
      </dgm:t>
    </dgm:pt>
    <dgm:pt modelId="{EAA3ECFE-7462-4060-88A9-BAA541FE71EB}" type="sibTrans" cxnId="{44FAC1E4-7D85-4C1E-96F8-022B5ECB8684}">
      <dgm:prSet/>
      <dgm:spPr/>
      <dgm:t>
        <a:bodyPr/>
        <a:lstStyle/>
        <a:p>
          <a:endParaRPr lang="ca-ES"/>
        </a:p>
      </dgm:t>
    </dgm:pt>
    <dgm:pt modelId="{AEC85AF8-70AE-4F08-BA64-C80949E66770}">
      <dgm:prSet phldrT="[Texto]" custT="1"/>
      <dgm:spPr/>
      <dgm:t>
        <a:bodyPr/>
        <a:lstStyle/>
        <a:p>
          <a:r>
            <a:rPr lang="ca-ES" sz="4400" spc="-150" dirty="0" smtClean="0"/>
            <a:t>  calculadora</a:t>
          </a:r>
          <a:endParaRPr lang="ca-ES" sz="4400" spc="-150" dirty="0"/>
        </a:p>
      </dgm:t>
    </dgm:pt>
    <dgm:pt modelId="{6FBCD56E-3599-46F3-A0A9-E40EA529C112}" type="parTrans" cxnId="{2B88F890-0054-4D7A-BB57-0AA16874F473}">
      <dgm:prSet/>
      <dgm:spPr/>
      <dgm:t>
        <a:bodyPr/>
        <a:lstStyle/>
        <a:p>
          <a:endParaRPr lang="ca-ES"/>
        </a:p>
      </dgm:t>
    </dgm:pt>
    <dgm:pt modelId="{D04CCB40-6955-458F-A1D7-A4E1ABEB9107}" type="sibTrans" cxnId="{2B88F890-0054-4D7A-BB57-0AA16874F473}">
      <dgm:prSet/>
      <dgm:spPr/>
      <dgm:t>
        <a:bodyPr/>
        <a:lstStyle/>
        <a:p>
          <a:endParaRPr lang="ca-ES"/>
        </a:p>
      </dgm:t>
    </dgm:pt>
    <dgm:pt modelId="{A850B793-CE8F-4F9D-81E5-C9F9850766D9}" type="pres">
      <dgm:prSet presAssocID="{431202B3-9294-474B-AA35-F59B212A1FF7}" presName="diagram" presStyleCnt="0">
        <dgm:presLayoutVars>
          <dgm:dir/>
          <dgm:animLvl val="lvl"/>
          <dgm:resizeHandles val="exact"/>
        </dgm:presLayoutVars>
      </dgm:prSet>
      <dgm:spPr/>
    </dgm:pt>
    <dgm:pt modelId="{9B51896A-3FD0-402A-A843-68E5C8045913}" type="pres">
      <dgm:prSet presAssocID="{02ED3535-9B6F-4ACC-98F3-02E564E62FD3}" presName="compNode" presStyleCnt="0"/>
      <dgm:spPr/>
    </dgm:pt>
    <dgm:pt modelId="{354B7135-6768-456C-AC3A-71384C37125C}" type="pres">
      <dgm:prSet presAssocID="{02ED3535-9B6F-4ACC-98F3-02E564E62FD3}" presName="childRect" presStyleLbl="bgAcc1" presStyleIdx="0" presStyleCnt="2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E253315-9AEE-4427-9D6D-8ED33E4AA763}" type="pres">
      <dgm:prSet presAssocID="{02ED3535-9B6F-4ACC-98F3-02E564E62FD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6F55208-A1E1-46F3-940D-C6512AC58209}" type="pres">
      <dgm:prSet presAssocID="{02ED3535-9B6F-4ACC-98F3-02E564E62FD3}" presName="parentRect" presStyleLbl="alignNode1" presStyleIdx="0" presStyleCnt="2"/>
      <dgm:spPr/>
    </dgm:pt>
    <dgm:pt modelId="{6AD90399-7778-408A-8CB1-23C35A6973B5}" type="pres">
      <dgm:prSet presAssocID="{02ED3535-9B6F-4ACC-98F3-02E564E62FD3}" presName="adorn" presStyleLbl="fgAccFollowNode1" presStyleIdx="0" presStyleCnt="2" custLinFactY="64249" custLinFactNeighborX="836" custLinFactNeighborY="100000"/>
      <dgm:spPr>
        <a:noFill/>
        <a:ln>
          <a:noFill/>
        </a:ln>
      </dgm:spPr>
    </dgm:pt>
    <dgm:pt modelId="{95280B77-3476-4A8F-B63D-523051365C5C}" type="pres">
      <dgm:prSet presAssocID="{EAA3ECFE-7462-4060-88A9-BAA541FE71EB}" presName="sibTrans" presStyleLbl="sibTrans2D1" presStyleIdx="0" presStyleCnt="0"/>
      <dgm:spPr/>
    </dgm:pt>
    <dgm:pt modelId="{BC98A0F9-75DB-488A-8167-AF1D648BE7DD}" type="pres">
      <dgm:prSet presAssocID="{AEC85AF8-70AE-4F08-BA64-C80949E66770}" presName="compNode" presStyleCnt="0"/>
      <dgm:spPr/>
    </dgm:pt>
    <dgm:pt modelId="{4FCDA0FA-4357-4A09-B84F-9655D965C726}" type="pres">
      <dgm:prSet presAssocID="{AEC85AF8-70AE-4F08-BA64-C80949E66770}" presName="childRect" presStyleLbl="bgAcc1" presStyleIdx="1" presStyleCnt="2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AEC9E1-8723-44D6-91A6-3F413905B9B7}" type="pres">
      <dgm:prSet presAssocID="{AEC85AF8-70AE-4F08-BA64-C80949E667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DCB3C48-303D-4AAF-A8A5-AD35ACB8F7C0}" type="pres">
      <dgm:prSet presAssocID="{AEC85AF8-70AE-4F08-BA64-C80949E66770}" presName="parentRect" presStyleLbl="alignNode1" presStyleIdx="1" presStyleCnt="2"/>
      <dgm:spPr/>
      <dgm:t>
        <a:bodyPr/>
        <a:lstStyle/>
        <a:p>
          <a:endParaRPr lang="ca-ES"/>
        </a:p>
      </dgm:t>
    </dgm:pt>
    <dgm:pt modelId="{17EAED90-C4AD-4B44-99E2-F16A26E4BEA6}" type="pres">
      <dgm:prSet presAssocID="{AEC85AF8-70AE-4F08-BA64-C80949E66770}" presName="adorn" presStyleLbl="fgAccFollowNode1" presStyleIdx="1" presStyleCnt="2"/>
      <dgm:spPr>
        <a:noFill/>
        <a:ln>
          <a:noFill/>
        </a:ln>
      </dgm:spPr>
    </dgm:pt>
  </dgm:ptLst>
  <dgm:cxnLst>
    <dgm:cxn modelId="{76171F69-654A-4945-A82A-191D99ACF637}" type="presOf" srcId="{431202B3-9294-474B-AA35-F59B212A1FF7}" destId="{A850B793-CE8F-4F9D-81E5-C9F9850766D9}" srcOrd="0" destOrd="0" presId="urn:microsoft.com/office/officeart/2005/8/layout/bList2"/>
    <dgm:cxn modelId="{97F9B400-FE11-4A3B-A813-21C53D18B9AD}" type="presOf" srcId="{02ED3535-9B6F-4ACC-98F3-02E564E62FD3}" destId="{8E253315-9AEE-4427-9D6D-8ED33E4AA763}" srcOrd="0" destOrd="0" presId="urn:microsoft.com/office/officeart/2005/8/layout/bList2"/>
    <dgm:cxn modelId="{FC829251-E22C-42F5-9EE9-1B4F8551C2CE}" type="presOf" srcId="{EAA3ECFE-7462-4060-88A9-BAA541FE71EB}" destId="{95280B77-3476-4A8F-B63D-523051365C5C}" srcOrd="0" destOrd="0" presId="urn:microsoft.com/office/officeart/2005/8/layout/bList2"/>
    <dgm:cxn modelId="{2B88F890-0054-4D7A-BB57-0AA16874F473}" srcId="{431202B3-9294-474B-AA35-F59B212A1FF7}" destId="{AEC85AF8-70AE-4F08-BA64-C80949E66770}" srcOrd="1" destOrd="0" parTransId="{6FBCD56E-3599-46F3-A0A9-E40EA529C112}" sibTransId="{D04CCB40-6955-458F-A1D7-A4E1ABEB9107}"/>
    <dgm:cxn modelId="{8C8E6156-9544-4DEC-8E7B-780495223513}" type="presOf" srcId="{AEC85AF8-70AE-4F08-BA64-C80949E66770}" destId="{FAAEC9E1-8723-44D6-91A6-3F413905B9B7}" srcOrd="0" destOrd="0" presId="urn:microsoft.com/office/officeart/2005/8/layout/bList2"/>
    <dgm:cxn modelId="{3819BA2D-18F5-41B6-BBE0-66ABC1C9B756}" type="presOf" srcId="{AEC85AF8-70AE-4F08-BA64-C80949E66770}" destId="{3DCB3C48-303D-4AAF-A8A5-AD35ACB8F7C0}" srcOrd="1" destOrd="0" presId="urn:microsoft.com/office/officeart/2005/8/layout/bList2"/>
    <dgm:cxn modelId="{44FAC1E4-7D85-4C1E-96F8-022B5ECB8684}" srcId="{431202B3-9294-474B-AA35-F59B212A1FF7}" destId="{02ED3535-9B6F-4ACC-98F3-02E564E62FD3}" srcOrd="0" destOrd="0" parTransId="{BFA817A3-2E82-4612-B5F9-6E9A60054BA1}" sibTransId="{EAA3ECFE-7462-4060-88A9-BAA541FE71EB}"/>
    <dgm:cxn modelId="{0BE5CC11-2D20-4CB2-8A5B-83D650586771}" type="presOf" srcId="{02ED3535-9B6F-4ACC-98F3-02E564E62FD3}" destId="{E6F55208-A1E1-46F3-940D-C6512AC58209}" srcOrd="1" destOrd="0" presId="urn:microsoft.com/office/officeart/2005/8/layout/bList2"/>
    <dgm:cxn modelId="{69A6DE65-8099-44E3-8EA4-9B633CDC45F4}" type="presParOf" srcId="{A850B793-CE8F-4F9D-81E5-C9F9850766D9}" destId="{9B51896A-3FD0-402A-A843-68E5C8045913}" srcOrd="0" destOrd="0" presId="urn:microsoft.com/office/officeart/2005/8/layout/bList2"/>
    <dgm:cxn modelId="{67730397-5AEB-4DDB-8F65-9772261770EC}" type="presParOf" srcId="{9B51896A-3FD0-402A-A843-68E5C8045913}" destId="{354B7135-6768-456C-AC3A-71384C37125C}" srcOrd="0" destOrd="0" presId="urn:microsoft.com/office/officeart/2005/8/layout/bList2"/>
    <dgm:cxn modelId="{411B4755-49F6-4F15-87F3-41BD0F01710A}" type="presParOf" srcId="{9B51896A-3FD0-402A-A843-68E5C8045913}" destId="{8E253315-9AEE-4427-9D6D-8ED33E4AA763}" srcOrd="1" destOrd="0" presId="urn:microsoft.com/office/officeart/2005/8/layout/bList2"/>
    <dgm:cxn modelId="{AC8744AE-181D-44A3-8A42-90E6F1A400A8}" type="presParOf" srcId="{9B51896A-3FD0-402A-A843-68E5C8045913}" destId="{E6F55208-A1E1-46F3-940D-C6512AC58209}" srcOrd="2" destOrd="0" presId="urn:microsoft.com/office/officeart/2005/8/layout/bList2"/>
    <dgm:cxn modelId="{D49B6887-57CB-4A6E-A252-4C6C4766F46A}" type="presParOf" srcId="{9B51896A-3FD0-402A-A843-68E5C8045913}" destId="{6AD90399-7778-408A-8CB1-23C35A6973B5}" srcOrd="3" destOrd="0" presId="urn:microsoft.com/office/officeart/2005/8/layout/bList2"/>
    <dgm:cxn modelId="{D3EF2E13-EF89-4E59-AC98-6DA9B955E42B}" type="presParOf" srcId="{A850B793-CE8F-4F9D-81E5-C9F9850766D9}" destId="{95280B77-3476-4A8F-B63D-523051365C5C}" srcOrd="1" destOrd="0" presId="urn:microsoft.com/office/officeart/2005/8/layout/bList2"/>
    <dgm:cxn modelId="{D26744D1-4B57-4D0D-831B-CB020A56D6EC}" type="presParOf" srcId="{A850B793-CE8F-4F9D-81E5-C9F9850766D9}" destId="{BC98A0F9-75DB-488A-8167-AF1D648BE7DD}" srcOrd="2" destOrd="0" presId="urn:microsoft.com/office/officeart/2005/8/layout/bList2"/>
    <dgm:cxn modelId="{C68EE571-4387-4531-AEB2-395A4CDF23DF}" type="presParOf" srcId="{BC98A0F9-75DB-488A-8167-AF1D648BE7DD}" destId="{4FCDA0FA-4357-4A09-B84F-9655D965C726}" srcOrd="0" destOrd="0" presId="urn:microsoft.com/office/officeart/2005/8/layout/bList2"/>
    <dgm:cxn modelId="{0842D5FF-58DE-4DFE-BBBF-0D4D1B600745}" type="presParOf" srcId="{BC98A0F9-75DB-488A-8167-AF1D648BE7DD}" destId="{FAAEC9E1-8723-44D6-91A6-3F413905B9B7}" srcOrd="1" destOrd="0" presId="urn:microsoft.com/office/officeart/2005/8/layout/bList2"/>
    <dgm:cxn modelId="{6CB42A09-0E0B-4BF3-BF1A-DE64A431E933}" type="presParOf" srcId="{BC98A0F9-75DB-488A-8167-AF1D648BE7DD}" destId="{3DCB3C48-303D-4AAF-A8A5-AD35ACB8F7C0}" srcOrd="2" destOrd="0" presId="urn:microsoft.com/office/officeart/2005/8/layout/bList2"/>
    <dgm:cxn modelId="{38A983A6-64A0-48AE-B4B7-70D6F02E94F2}" type="presParOf" srcId="{BC98A0F9-75DB-488A-8167-AF1D648BE7DD}" destId="{17EAED90-C4AD-4B44-99E2-F16A26E4BEA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18D38-2A2E-4610-BE76-4CED0A70BB63}">
      <dsp:nvSpPr>
        <dsp:cNvPr id="0" name=""/>
        <dsp:cNvSpPr/>
      </dsp:nvSpPr>
      <dsp:spPr>
        <a:xfrm>
          <a:off x="3679" y="1146765"/>
          <a:ext cx="3977874" cy="2969398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6500" kern="1200"/>
        </a:p>
      </dsp:txBody>
      <dsp:txXfrm>
        <a:off x="73256" y="1216342"/>
        <a:ext cx="3838720" cy="2899821"/>
      </dsp:txXfrm>
    </dsp:sp>
    <dsp:sp modelId="{E3A8EEF4-E4B3-4282-AF7B-D827BDDE30B2}">
      <dsp:nvSpPr>
        <dsp:cNvPr id="0" name=""/>
        <dsp:cNvSpPr/>
      </dsp:nvSpPr>
      <dsp:spPr>
        <a:xfrm>
          <a:off x="3679" y="4116164"/>
          <a:ext cx="3977874" cy="1276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6200" kern="1200" dirty="0" smtClean="0"/>
            <a:t>proveta</a:t>
          </a:r>
          <a:endParaRPr lang="ca-ES" sz="6200" kern="1200" dirty="0"/>
        </a:p>
      </dsp:txBody>
      <dsp:txXfrm>
        <a:off x="3679" y="4116164"/>
        <a:ext cx="2801319" cy="1276841"/>
      </dsp:txXfrm>
    </dsp:sp>
    <dsp:sp modelId="{543C5097-0ECF-44E6-A29D-1B77D35DCCE4}">
      <dsp:nvSpPr>
        <dsp:cNvPr id="0" name=""/>
        <dsp:cNvSpPr/>
      </dsp:nvSpPr>
      <dsp:spPr>
        <a:xfrm>
          <a:off x="4399833" y="4797065"/>
          <a:ext cx="1392255" cy="139225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0C577-826C-466F-A9C3-6CB90A7773C4}">
      <dsp:nvSpPr>
        <dsp:cNvPr id="0" name=""/>
        <dsp:cNvSpPr/>
      </dsp:nvSpPr>
      <dsp:spPr>
        <a:xfrm>
          <a:off x="4654705" y="1146765"/>
          <a:ext cx="3977874" cy="2969398"/>
        </a:xfrm>
        <a:prstGeom prst="round2SameRect">
          <a:avLst>
            <a:gd name="adj1" fmla="val 8000"/>
            <a:gd name="adj2" fmla="val 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6500" kern="1200"/>
        </a:p>
      </dsp:txBody>
      <dsp:txXfrm>
        <a:off x="4724282" y="1216342"/>
        <a:ext cx="3838720" cy="2899821"/>
      </dsp:txXfrm>
    </dsp:sp>
    <dsp:sp modelId="{839A73BB-1E17-4290-8DF5-B37707FDF37A}">
      <dsp:nvSpPr>
        <dsp:cNvPr id="0" name=""/>
        <dsp:cNvSpPr/>
      </dsp:nvSpPr>
      <dsp:spPr>
        <a:xfrm>
          <a:off x="4654705" y="4116164"/>
          <a:ext cx="3977874" cy="1276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6200" kern="1200" dirty="0" smtClean="0"/>
            <a:t>bàscula</a:t>
          </a:r>
          <a:endParaRPr lang="ca-ES" sz="6200" kern="1200" dirty="0"/>
        </a:p>
      </dsp:txBody>
      <dsp:txXfrm>
        <a:off x="4654705" y="4116164"/>
        <a:ext cx="2801319" cy="1276841"/>
      </dsp:txXfrm>
    </dsp:sp>
    <dsp:sp modelId="{ADBB48A1-E408-42DD-9BCB-529C7ACEE8FF}">
      <dsp:nvSpPr>
        <dsp:cNvPr id="0" name=""/>
        <dsp:cNvSpPr/>
      </dsp:nvSpPr>
      <dsp:spPr>
        <a:xfrm>
          <a:off x="7568552" y="4318978"/>
          <a:ext cx="1392255" cy="139225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B7135-6768-456C-AC3A-71384C37125C}">
      <dsp:nvSpPr>
        <dsp:cNvPr id="0" name=""/>
        <dsp:cNvSpPr/>
      </dsp:nvSpPr>
      <dsp:spPr>
        <a:xfrm>
          <a:off x="3753" y="1101063"/>
          <a:ext cx="4057530" cy="3028860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55208-A1E1-46F3-940D-C6512AC58209}">
      <dsp:nvSpPr>
        <dsp:cNvPr id="0" name=""/>
        <dsp:cNvSpPr/>
      </dsp:nvSpPr>
      <dsp:spPr>
        <a:xfrm>
          <a:off x="3753" y="4129924"/>
          <a:ext cx="4057530" cy="1302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400" kern="1200" dirty="0" smtClean="0"/>
            <a:t>       pedra</a:t>
          </a:r>
          <a:endParaRPr lang="ca-ES" sz="4400" kern="1200" dirty="0"/>
        </a:p>
      </dsp:txBody>
      <dsp:txXfrm>
        <a:off x="3753" y="4129924"/>
        <a:ext cx="2857415" cy="1302410"/>
      </dsp:txXfrm>
    </dsp:sp>
    <dsp:sp modelId="{6AD90399-7778-408A-8CB1-23C35A6973B5}">
      <dsp:nvSpPr>
        <dsp:cNvPr id="0" name=""/>
        <dsp:cNvSpPr/>
      </dsp:nvSpPr>
      <dsp:spPr>
        <a:xfrm>
          <a:off x="2987821" y="5437864"/>
          <a:ext cx="1420135" cy="14201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DA0FA-4357-4A09-B84F-9655D965C726}">
      <dsp:nvSpPr>
        <dsp:cNvPr id="0" name=""/>
        <dsp:cNvSpPr/>
      </dsp:nvSpPr>
      <dsp:spPr>
        <a:xfrm>
          <a:off x="4747914" y="1101063"/>
          <a:ext cx="4057530" cy="3028860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B3C48-303D-4AAF-A8A5-AD35ACB8F7C0}">
      <dsp:nvSpPr>
        <dsp:cNvPr id="0" name=""/>
        <dsp:cNvSpPr/>
      </dsp:nvSpPr>
      <dsp:spPr>
        <a:xfrm>
          <a:off x="4747914" y="4129924"/>
          <a:ext cx="4057530" cy="1302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400" kern="1200" spc="-150" dirty="0" smtClean="0"/>
            <a:t>  calculadora</a:t>
          </a:r>
          <a:endParaRPr lang="ca-ES" sz="4400" kern="1200" spc="-150" dirty="0"/>
        </a:p>
      </dsp:txBody>
      <dsp:txXfrm>
        <a:off x="4747914" y="4129924"/>
        <a:ext cx="2857415" cy="1302410"/>
      </dsp:txXfrm>
    </dsp:sp>
    <dsp:sp modelId="{17EAED90-C4AD-4B44-99E2-F16A26E4BEA6}">
      <dsp:nvSpPr>
        <dsp:cNvPr id="0" name=""/>
        <dsp:cNvSpPr/>
      </dsp:nvSpPr>
      <dsp:spPr>
        <a:xfrm>
          <a:off x="7720111" y="4336800"/>
          <a:ext cx="1420135" cy="14201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468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892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54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157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116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906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426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352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666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339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733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04C4-3015-4A05-A80E-466C891AF82E}" type="datetimeFigureOut">
              <a:rPr lang="ca-ES" smtClean="0"/>
              <a:t>05/03/2013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5C680-C689-4288-9494-8063217173D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696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60000">
              <a:schemeClr val="tx2">
                <a:lumMod val="60000"/>
                <a:lumOff val="40000"/>
              </a:schemeClr>
            </a:gs>
            <a:gs pos="27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1819" y="188640"/>
            <a:ext cx="86203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Càlcul de la densitat d’un objecte</a:t>
            </a:r>
            <a:endParaRPr lang="ca-E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5877272"/>
            <a:ext cx="888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Martí </a:t>
            </a:r>
            <a:r>
              <a:rPr lang="ca-ES" sz="2400" dirty="0" err="1" smtClean="0"/>
              <a:t>Santandreu</a:t>
            </a:r>
            <a:r>
              <a:rPr lang="ca-ES" sz="2400" dirty="0" smtClean="0"/>
              <a:t> , Alejandro Serrano, Adam </a:t>
            </a:r>
            <a:r>
              <a:rPr lang="ca-ES" sz="2400" dirty="0" err="1" smtClean="0"/>
              <a:t>Dosogne</a:t>
            </a:r>
            <a:r>
              <a:rPr lang="ca-ES" sz="2400" dirty="0" smtClean="0"/>
              <a:t>, Dani </a:t>
            </a:r>
            <a:r>
              <a:rPr lang="ca-ES" sz="2400" dirty="0" err="1" smtClean="0"/>
              <a:t>Turillatzi</a:t>
            </a:r>
            <a:r>
              <a:rPr lang="ca-ES" sz="2400" dirty="0" smtClean="0"/>
              <a:t> , Miquel Vaquer, Mohamed  </a:t>
            </a:r>
            <a:r>
              <a:rPr lang="ca-ES" sz="2400" dirty="0" err="1" smtClean="0"/>
              <a:t>Zanouti</a:t>
            </a:r>
            <a:r>
              <a:rPr lang="ca-ES" sz="2400" dirty="0" smtClean="0"/>
              <a:t>, Toni </a:t>
            </a:r>
            <a:r>
              <a:rPr lang="ca-ES" sz="2400" dirty="0" err="1" smtClean="0"/>
              <a:t>Santandreu</a:t>
            </a:r>
            <a:r>
              <a:rPr lang="ca-ES" sz="2400" dirty="0" smtClean="0"/>
              <a:t> </a:t>
            </a:r>
            <a:r>
              <a:rPr lang="ca-ES" sz="2400" dirty="0" smtClean="0"/>
              <a:t>1ESO 6/3/13</a:t>
            </a:r>
            <a:endParaRPr lang="ca-ES" sz="2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86" y="1589611"/>
            <a:ext cx="4905037" cy="36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5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">
        <p:dissolve/>
      </p:transition>
    </mc:Choice>
    <mc:Fallback>
      <p:transition spd="slow" advTm="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5è pas: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4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Quan tenim la massa (11,8g) i el volum (4 ml</a:t>
            </a:r>
            <a:r>
              <a:rPr lang="es-ES" dirty="0" smtClean="0"/>
              <a:t>³</a:t>
            </a:r>
            <a:r>
              <a:rPr lang="ca-ES" dirty="0" smtClean="0"/>
              <a:t>.)</a:t>
            </a:r>
          </a:p>
          <a:p>
            <a:pPr marL="0" indent="0">
              <a:buNone/>
            </a:pPr>
            <a:r>
              <a:rPr lang="ca-ES" dirty="0"/>
              <a:t>h</a:t>
            </a:r>
            <a:r>
              <a:rPr lang="ca-ES" dirty="0" smtClean="0"/>
              <a:t>o </a:t>
            </a:r>
            <a:r>
              <a:rPr lang="ca-ES" dirty="0" smtClean="0"/>
              <a:t>passem al SI. </a:t>
            </a:r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335699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0" y="3383756"/>
            <a:ext cx="445611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4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6306">
        <p14:flip dir="r"/>
      </p:transition>
    </mc:Choice>
    <mc:Fallback xmlns="">
      <p:transition spd="slow" advTm="263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6è pas: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48379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Llavors dividim la massa </a:t>
            </a:r>
            <a:r>
              <a:rPr lang="ca-ES" dirty="0" smtClean="0"/>
              <a:t>per el</a:t>
            </a:r>
            <a:r>
              <a:rPr lang="ca-ES" dirty="0" smtClean="0"/>
              <a:t> </a:t>
            </a:r>
            <a:r>
              <a:rPr lang="ca-ES" dirty="0" smtClean="0"/>
              <a:t>volum. El resultat serà la densitat de la pedra.</a:t>
            </a:r>
          </a:p>
          <a:p>
            <a:pPr marL="0" indent="0">
              <a:buNone/>
            </a:pPr>
            <a:endParaRPr lang="ca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30" y="2131978"/>
            <a:ext cx="936104" cy="81660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508104" y="4885329"/>
            <a:ext cx="2074490" cy="6319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CuadroTexto"/>
          <p:cNvSpPr txBox="1"/>
          <p:nvPr/>
        </p:nvSpPr>
        <p:spPr>
          <a:xfrm>
            <a:off x="539552" y="34290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3354"/>
            <a:ext cx="7224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642126"/>
      </p:ext>
    </p:extLst>
  </p:cSld>
  <p:clrMapOvr>
    <a:masterClrMapping/>
  </p:clrMapOvr>
  <p:transition spd="slow" advTm="28106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24544" y="-459432"/>
            <a:ext cx="8712968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9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FÍ</a:t>
            </a:r>
            <a:endParaRPr lang="es-ES" sz="59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8362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5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9072" y="1628800"/>
            <a:ext cx="853272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MATERIALS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119182"/>
      </p:ext>
    </p:extLst>
  </p:cSld>
  <p:clrMapOvr>
    <a:masterClrMapping/>
  </p:clrMapOvr>
  <p:transition spd="slow" advTm="93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86722983"/>
              </p:ext>
            </p:extLst>
          </p:nvPr>
        </p:nvGraphicFramePr>
        <p:xfrm>
          <a:off x="323528" y="-5710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4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86">
        <p:split orient="vert"/>
      </p:transition>
    </mc:Choice>
    <mc:Fallback xmlns="">
      <p:transition spd="slow" advTm="658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58561512"/>
              </p:ext>
            </p:extLst>
          </p:nvPr>
        </p:nvGraphicFramePr>
        <p:xfrm>
          <a:off x="107504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349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0212" y="2644170"/>
            <a:ext cx="83835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PROCEDIMENTS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4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135">
        <p14:honeycomb/>
      </p:transition>
    </mc:Choice>
    <mc:Fallback xmlns="">
      <p:transition spd="slow" advTm="31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1r pas: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00201"/>
            <a:ext cx="8028892" cy="103671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dirty="0" smtClean="0"/>
              <a:t>Per calcular la massa de la pedra agafem una bàscula i pesem la pedra. </a:t>
            </a:r>
            <a:endParaRPr lang="ca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44502"/>
            <a:ext cx="4608512" cy="3456384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>
            <a:off x="2699792" y="6021288"/>
            <a:ext cx="3600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444208" y="56612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rgbClr val="FF0000"/>
                </a:solidFill>
              </a:rPr>
              <a:t>11,8 grams</a:t>
            </a:r>
            <a:endParaRPr lang="ca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55972"/>
      </p:ext>
    </p:extLst>
  </p:cSld>
  <p:clrMapOvr>
    <a:masterClrMapping/>
  </p:clrMapOvr>
  <p:transition spd="slow" advTm="10721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2n pas: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340768"/>
            <a:ext cx="7283152" cy="1612776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Per calcular el volum de la pedra haurem d’agafar una proveta i posar-li una certa quantitat d’aigua, en aquest cas 51 ml.</a:t>
            </a:r>
            <a:endParaRPr lang="ca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2152650" cy="3381375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>
            <a:off x="2555776" y="4892427"/>
            <a:ext cx="223224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788024" y="458112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>
                <a:solidFill>
                  <a:srgbClr val="FF0000"/>
                </a:solidFill>
              </a:rPr>
              <a:t>51 ml.</a:t>
            </a:r>
            <a:endParaRPr lang="ca-E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96">
        <p:blinds dir="vert"/>
      </p:transition>
    </mc:Choice>
    <mc:Fallback xmlns="">
      <p:transition spd="slow" advTm="919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3r pas: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Posem la pedra dins la proveta i esperem que l’aigua no es mogui.</a:t>
            </a:r>
            <a:endParaRPr lang="ca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3936438" cy="2952328"/>
          </a:xfrm>
          <a:prstGeom prst="rect">
            <a:avLst/>
          </a:prstGeom>
        </p:spPr>
      </p:pic>
      <p:cxnSp>
        <p:nvCxnSpPr>
          <p:cNvPr id="7" name="6 Conector recto de flecha"/>
          <p:cNvCxnSpPr/>
          <p:nvPr/>
        </p:nvCxnSpPr>
        <p:spPr>
          <a:xfrm>
            <a:off x="2843808" y="3645024"/>
            <a:ext cx="244827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292080" y="335699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>
                <a:solidFill>
                  <a:srgbClr val="FF0000"/>
                </a:solidFill>
              </a:rPr>
              <a:t>55 ml.</a:t>
            </a:r>
            <a:endParaRPr lang="ca-E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3942">
        <p14:pan dir="u"/>
      </p:transition>
    </mc:Choice>
    <mc:Fallback xmlns="">
      <p:transition spd="slow" advTm="139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4t </a:t>
            </a:r>
            <a:r>
              <a:rPr lang="ca-ES" dirty="0" smtClean="0"/>
              <a:t>pas</a:t>
            </a:r>
            <a:r>
              <a:rPr lang="ca-ES" dirty="0" smtClean="0"/>
              <a:t>: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Llavors aquesta quantitat (55ml.) li restem els 51 ml. d’aigua que hi havia abans de posar la pedra.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4320480" cy="3240360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>
            <a:off x="3851920" y="4689140"/>
            <a:ext cx="194421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796136" y="43651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>
                <a:solidFill>
                  <a:srgbClr val="FF0000"/>
                </a:solidFill>
              </a:rPr>
              <a:t>4</a:t>
            </a:r>
            <a:endParaRPr lang="ca-E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8">
        <p14:ferris dir="l"/>
      </p:transition>
    </mc:Choice>
    <mc:Fallback xmlns="">
      <p:transition spd="slow" advTm="84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176</Words>
  <Application>Microsoft Office PowerPoint</Application>
  <PresentationFormat>Presentación en pantalla (4:3)</PresentationFormat>
  <Paragraphs>26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1r pas:</vt:lpstr>
      <vt:lpstr>2n pas:</vt:lpstr>
      <vt:lpstr>3r pas:</vt:lpstr>
      <vt:lpstr>4t pas:</vt:lpstr>
      <vt:lpstr>5è pas:</vt:lpstr>
      <vt:lpstr>6è pas: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toni</dc:creator>
  <cp:lastModifiedBy>toni</cp:lastModifiedBy>
  <cp:revision>19</cp:revision>
  <dcterms:created xsi:type="dcterms:W3CDTF">2013-03-04T16:34:25Z</dcterms:created>
  <dcterms:modified xsi:type="dcterms:W3CDTF">2013-03-05T21:34:54Z</dcterms:modified>
</cp:coreProperties>
</file>